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62" r:id="rId2"/>
    <p:sldId id="256" r:id="rId3"/>
    <p:sldId id="257" r:id="rId4"/>
    <p:sldId id="260" r:id="rId5"/>
    <p:sldId id="258" r:id="rId6"/>
    <p:sldId id="264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9FA7EA-B2F0-447F-8AEB-2D5EB43493BC}" v="1184" dt="2020-11-15T23:04:19.961"/>
    <p1510:client id="{81A83809-CD30-4C62-A3C4-82EAC20FD01C}" v="261" dt="2020-11-15T22:12:26.224"/>
    <p1510:client id="{B90C0989-A8A0-4D63-8288-DA0E974E4B07}" v="180" dt="2020-11-15T22:20:04.988"/>
    <p1510:client id="{DDC057F8-731A-4012-A8F3-096CCF6675F0}" v="691" dt="2020-11-15T23:37:14.5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52" d="100"/>
          <a:sy n="52" d="100"/>
        </p:scale>
        <p:origin x="-667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tilizator invitat" userId="0b7f5ab3d0446f3a" providerId="Windows Live" clId="Web-{81A83809-CD30-4C62-A3C4-82EAC20FD01C}"/>
    <pc:docChg chg="addSld modSld addMainMaster delMainMaster">
      <pc:chgData name="Utilizator invitat" userId="0b7f5ab3d0446f3a" providerId="Windows Live" clId="Web-{81A83809-CD30-4C62-A3C4-82EAC20FD01C}" dt="2020-11-15T22:12:26.224" v="280"/>
      <pc:docMkLst>
        <pc:docMk/>
      </pc:docMkLst>
      <pc:sldChg chg="addSp delSp modSp mod setBg modClrScheme setClrOvrMap chgLayout">
        <pc:chgData name="Utilizator invitat" userId="0b7f5ab3d0446f3a" providerId="Windows Live" clId="Web-{81A83809-CD30-4C62-A3C4-82EAC20FD01C}" dt="2020-11-15T21:53:11.624" v="189"/>
        <pc:sldMkLst>
          <pc:docMk/>
          <pc:sldMk cId="553726541" sldId="256"/>
        </pc:sldMkLst>
        <pc:spChg chg="mod ord">
          <ac:chgData name="Utilizator invitat" userId="0b7f5ab3d0446f3a" providerId="Windows Live" clId="Web-{81A83809-CD30-4C62-A3C4-82EAC20FD01C}" dt="2020-11-15T21:53:11.624" v="189"/>
          <ac:spMkLst>
            <pc:docMk/>
            <pc:sldMk cId="553726541" sldId="256"/>
            <ac:spMk id="2" creationId="{9FB28281-3783-403A-B1AB-0182A003DFE3}"/>
          </ac:spMkLst>
        </pc:spChg>
        <pc:spChg chg="mod ord">
          <ac:chgData name="Utilizator invitat" userId="0b7f5ab3d0446f3a" providerId="Windows Live" clId="Web-{81A83809-CD30-4C62-A3C4-82EAC20FD01C}" dt="2020-11-15T21:53:11.624" v="189"/>
          <ac:spMkLst>
            <pc:docMk/>
            <pc:sldMk cId="553726541" sldId="256"/>
            <ac:spMk id="3" creationId="{C4542EAC-8BF3-4BFD-9891-145BC49409C2}"/>
          </ac:spMkLst>
        </pc:spChg>
        <pc:spChg chg="add del">
          <ac:chgData name="Utilizator invitat" userId="0b7f5ab3d0446f3a" providerId="Windows Live" clId="Web-{81A83809-CD30-4C62-A3C4-82EAC20FD01C}" dt="2020-11-15T21:52:29.077" v="181"/>
          <ac:spMkLst>
            <pc:docMk/>
            <pc:sldMk cId="553726541" sldId="256"/>
            <ac:spMk id="6" creationId="{D36F3EEA-55D4-4677-80E7-92D00B8F343B}"/>
          </ac:spMkLst>
        </pc:spChg>
        <pc:spChg chg="add del">
          <ac:chgData name="Utilizator invitat" userId="0b7f5ab3d0446f3a" providerId="Windows Live" clId="Web-{81A83809-CD30-4C62-A3C4-82EAC20FD01C}" dt="2020-11-15T21:50:54.794" v="170"/>
          <ac:spMkLst>
            <pc:docMk/>
            <pc:sldMk cId="553726541" sldId="256"/>
            <ac:spMk id="9" creationId="{491A5E26-1F21-459D-8C03-ADB057B09066}"/>
          </ac:spMkLst>
        </pc:spChg>
        <pc:spChg chg="add del">
          <ac:chgData name="Utilizator invitat" userId="0b7f5ab3d0446f3a" providerId="Windows Live" clId="Web-{81A83809-CD30-4C62-A3C4-82EAC20FD01C}" dt="2020-11-15T21:52:29.077" v="181"/>
          <ac:spMkLst>
            <pc:docMk/>
            <pc:sldMk cId="553726541" sldId="256"/>
            <ac:spMk id="11" creationId="{C91E93A7-6C7F-4F77-9CB0-280D958EF4D2}"/>
          </ac:spMkLst>
        </pc:spChg>
        <pc:spChg chg="add del">
          <ac:chgData name="Utilizator invitat" userId="0b7f5ab3d0446f3a" providerId="Windows Live" clId="Web-{81A83809-CD30-4C62-A3C4-82EAC20FD01C}" dt="2020-11-15T21:52:29.077" v="181"/>
          <ac:spMkLst>
            <pc:docMk/>
            <pc:sldMk cId="553726541" sldId="256"/>
            <ac:spMk id="13" creationId="{E4F17063-EDA4-417B-946F-BA357F3B390D}"/>
          </ac:spMkLst>
        </pc:spChg>
        <pc:spChg chg="add del">
          <ac:chgData name="Utilizator invitat" userId="0b7f5ab3d0446f3a" providerId="Windows Live" clId="Web-{81A83809-CD30-4C62-A3C4-82EAC20FD01C}" dt="2020-11-15T21:52:29.061" v="180"/>
          <ac:spMkLst>
            <pc:docMk/>
            <pc:sldMk cId="553726541" sldId="256"/>
            <ac:spMk id="15" creationId="{D36F3EEA-55D4-4677-80E7-92D00B8F343B}"/>
          </ac:spMkLst>
        </pc:spChg>
        <pc:spChg chg="add del">
          <ac:chgData name="Utilizator invitat" userId="0b7f5ab3d0446f3a" providerId="Windows Live" clId="Web-{81A83809-CD30-4C62-A3C4-82EAC20FD01C}" dt="2020-11-15T21:52:23.717" v="178"/>
          <ac:spMkLst>
            <pc:docMk/>
            <pc:sldMk cId="553726541" sldId="256"/>
            <ac:spMk id="18" creationId="{491A5E26-1F21-459D-8C03-ADB057B09066}"/>
          </ac:spMkLst>
        </pc:spChg>
        <pc:spChg chg="add del">
          <ac:chgData name="Utilizator invitat" userId="0b7f5ab3d0446f3a" providerId="Windows Live" clId="Web-{81A83809-CD30-4C62-A3C4-82EAC20FD01C}" dt="2020-11-15T21:52:29.061" v="180"/>
          <ac:spMkLst>
            <pc:docMk/>
            <pc:sldMk cId="553726541" sldId="256"/>
            <ac:spMk id="20" creationId="{C91E93A7-6C7F-4F77-9CB0-280D958EF4D2}"/>
          </ac:spMkLst>
        </pc:spChg>
        <pc:spChg chg="add del">
          <ac:chgData name="Utilizator invitat" userId="0b7f5ab3d0446f3a" providerId="Windows Live" clId="Web-{81A83809-CD30-4C62-A3C4-82EAC20FD01C}" dt="2020-11-15T21:52:29.061" v="180"/>
          <ac:spMkLst>
            <pc:docMk/>
            <pc:sldMk cId="553726541" sldId="256"/>
            <ac:spMk id="22" creationId="{E4F17063-EDA4-417B-946F-BA357F3B390D}"/>
          </ac:spMkLst>
        </pc:spChg>
        <pc:spChg chg="add">
          <ac:chgData name="Utilizator invitat" userId="0b7f5ab3d0446f3a" providerId="Windows Live" clId="Web-{81A83809-CD30-4C62-A3C4-82EAC20FD01C}" dt="2020-11-15T21:53:11.624" v="189"/>
          <ac:spMkLst>
            <pc:docMk/>
            <pc:sldMk cId="553726541" sldId="256"/>
            <ac:spMk id="23" creationId="{4E212B76-74CB-461F-90A3-EF4F2397A883}"/>
          </ac:spMkLst>
        </pc:spChg>
        <pc:spChg chg="add">
          <ac:chgData name="Utilizator invitat" userId="0b7f5ab3d0446f3a" providerId="Windows Live" clId="Web-{81A83809-CD30-4C62-A3C4-82EAC20FD01C}" dt="2020-11-15T21:53:11.624" v="189"/>
          <ac:spMkLst>
            <pc:docMk/>
            <pc:sldMk cId="553726541" sldId="256"/>
            <ac:spMk id="28" creationId="{81E746D0-4B37-4869-B2EF-79D5F0FFFBC9}"/>
          </ac:spMkLst>
        </pc:spChg>
        <pc:spChg chg="add del">
          <ac:chgData name="Utilizator invitat" userId="0b7f5ab3d0446f3a" providerId="Windows Live" clId="Web-{81A83809-CD30-4C62-A3C4-82EAC20FD01C}" dt="2020-11-15T21:53:07.827" v="186"/>
          <ac:spMkLst>
            <pc:docMk/>
            <pc:sldMk cId="553726541" sldId="256"/>
            <ac:spMk id="30" creationId="{B70F7E59-C971-4F55-8E3A-1E583B65FCB9}"/>
          </ac:spMkLst>
        </pc:spChg>
        <pc:grpChg chg="add del">
          <ac:chgData name="Utilizator invitat" userId="0b7f5ab3d0446f3a" providerId="Windows Live" clId="Web-{81A83809-CD30-4C62-A3C4-82EAC20FD01C}" dt="2020-11-15T21:53:11.624" v="189"/>
          <ac:grpSpMkLst>
            <pc:docMk/>
            <pc:sldMk cId="553726541" sldId="256"/>
            <ac:grpSpMk id="16" creationId="{25A657F0-42F3-40D3-BC75-7DA1F5C6A225}"/>
          </ac:grpSpMkLst>
        </pc:grpChg>
        <pc:grpChg chg="add del">
          <ac:chgData name="Utilizator invitat" userId="0b7f5ab3d0446f3a" providerId="Windows Live" clId="Web-{81A83809-CD30-4C62-A3C4-82EAC20FD01C}" dt="2020-11-15T21:53:07.827" v="186"/>
          <ac:grpSpMkLst>
            <pc:docMk/>
            <pc:sldMk cId="553726541" sldId="256"/>
            <ac:grpSpMk id="26" creationId="{260EE1B3-DDB2-44D7-943C-63D9CEF2735D}"/>
          </ac:grpSpMkLst>
        </pc:grpChg>
        <pc:picChg chg="add del mod ord">
          <ac:chgData name="Utilizator invitat" userId="0b7f5ab3d0446f3a" providerId="Windows Live" clId="Web-{81A83809-CD30-4C62-A3C4-82EAC20FD01C}" dt="2020-11-15T21:52:00.373" v="175"/>
          <ac:picMkLst>
            <pc:docMk/>
            <pc:sldMk cId="553726541" sldId="256"/>
            <ac:picMk id="4" creationId="{7DE5F4E0-4992-4C5F-9D3E-E41CB6677FD3}"/>
          </ac:picMkLst>
        </pc:picChg>
        <pc:picChg chg="add mod ord">
          <ac:chgData name="Utilizator invitat" userId="0b7f5ab3d0446f3a" providerId="Windows Live" clId="Web-{81A83809-CD30-4C62-A3C4-82EAC20FD01C}" dt="2020-11-15T21:53:11.624" v="189"/>
          <ac:picMkLst>
            <pc:docMk/>
            <pc:sldMk cId="553726541" sldId="256"/>
            <ac:picMk id="5" creationId="{4BAD2754-41C1-434B-A4A6-73F894A2CEC5}"/>
          </ac:picMkLst>
        </pc:picChg>
      </pc:sldChg>
      <pc:sldChg chg="addSp delSp modSp new mod setBg modClrScheme setClrOvrMap chgLayout">
        <pc:chgData name="Utilizator invitat" userId="0b7f5ab3d0446f3a" providerId="Windows Live" clId="Web-{81A83809-CD30-4C62-A3C4-82EAC20FD01C}" dt="2020-11-15T22:07:12.718" v="251" actId="14100"/>
        <pc:sldMkLst>
          <pc:docMk/>
          <pc:sldMk cId="3653437330" sldId="257"/>
        </pc:sldMkLst>
        <pc:spChg chg="add del mod">
          <ac:chgData name="Utilizator invitat" userId="0b7f5ab3d0446f3a" providerId="Windows Live" clId="Web-{81A83809-CD30-4C62-A3C4-82EAC20FD01C}" dt="2020-11-15T21:47:07.258" v="166"/>
          <ac:spMkLst>
            <pc:docMk/>
            <pc:sldMk cId="3653437330" sldId="257"/>
            <ac:spMk id="2" creationId="{3A9C5FD2-2302-404C-AE5A-40ABBF66B73F}"/>
          </ac:spMkLst>
        </pc:spChg>
        <pc:spChg chg="add del">
          <ac:chgData name="Utilizator invitat" userId="0b7f5ab3d0446f3a" providerId="Windows Live" clId="Web-{81A83809-CD30-4C62-A3C4-82EAC20FD01C}" dt="2020-11-15T22:06:24.014" v="236"/>
          <ac:spMkLst>
            <pc:docMk/>
            <pc:sldMk cId="3653437330" sldId="257"/>
            <ac:spMk id="19" creationId="{6288FC2F-B192-42B2-90BE-517E1039BE0B}"/>
          </ac:spMkLst>
        </pc:spChg>
        <pc:spChg chg="add del">
          <ac:chgData name="Utilizator invitat" userId="0b7f5ab3d0446f3a" providerId="Windows Live" clId="Web-{81A83809-CD30-4C62-A3C4-82EAC20FD01C}" dt="2020-11-15T22:06:24.014" v="236"/>
          <ac:spMkLst>
            <pc:docMk/>
            <pc:sldMk cId="3653437330" sldId="257"/>
            <ac:spMk id="25" creationId="{F9ED434F-8767-46CC-B26B-5AF62FF01E66}"/>
          </ac:spMkLst>
        </pc:spChg>
        <pc:spChg chg="add del">
          <ac:chgData name="Utilizator invitat" userId="0b7f5ab3d0446f3a" providerId="Windows Live" clId="Web-{81A83809-CD30-4C62-A3C4-82EAC20FD01C}" dt="2020-11-15T22:06:23.936" v="235"/>
          <ac:spMkLst>
            <pc:docMk/>
            <pc:sldMk cId="3653437330" sldId="257"/>
            <ac:spMk id="86" creationId="{ED05303F-76A0-4A6D-A9E4-F91DD1DA4C58}"/>
          </ac:spMkLst>
        </pc:spChg>
        <pc:spChg chg="add del">
          <ac:chgData name="Utilizator invitat" userId="0b7f5ab3d0446f3a" providerId="Windows Live" clId="Web-{81A83809-CD30-4C62-A3C4-82EAC20FD01C}" dt="2020-11-15T22:06:23.936" v="235"/>
          <ac:spMkLst>
            <pc:docMk/>
            <pc:sldMk cId="3653437330" sldId="257"/>
            <ac:spMk id="88" creationId="{906331F9-7C9F-4BB2-87F8-B8727CC2C026}"/>
          </ac:spMkLst>
        </pc:spChg>
        <pc:spChg chg="add del">
          <ac:chgData name="Utilizator invitat" userId="0b7f5ab3d0446f3a" providerId="Windows Live" clId="Web-{81A83809-CD30-4C62-A3C4-82EAC20FD01C}" dt="2020-11-15T22:06:23.936" v="235"/>
          <ac:spMkLst>
            <pc:docMk/>
            <pc:sldMk cId="3653437330" sldId="257"/>
            <ac:spMk id="90" creationId="{760E064B-C2F2-4237-8792-5F01F0F4C430}"/>
          </ac:spMkLst>
        </pc:spChg>
        <pc:spChg chg="add del">
          <ac:chgData name="Utilizator invitat" userId="0b7f5ab3d0446f3a" providerId="Windows Live" clId="Web-{81A83809-CD30-4C62-A3C4-82EAC20FD01C}" dt="2020-11-15T22:06:23.936" v="235"/>
          <ac:spMkLst>
            <pc:docMk/>
            <pc:sldMk cId="3653437330" sldId="257"/>
            <ac:spMk id="92" creationId="{C5F377F0-1AD0-4A6F-A698-9724187046D8}"/>
          </ac:spMkLst>
        </pc:spChg>
        <pc:spChg chg="add del">
          <ac:chgData name="Utilizator invitat" userId="0b7f5ab3d0446f3a" providerId="Windows Live" clId="Web-{81A83809-CD30-4C62-A3C4-82EAC20FD01C}" dt="2020-11-15T22:06:23.936" v="235"/>
          <ac:spMkLst>
            <pc:docMk/>
            <pc:sldMk cId="3653437330" sldId="257"/>
            <ac:spMk id="94" creationId="{F094C3D3-17E7-4BCC-B786-4B3BDD25E410}"/>
          </ac:spMkLst>
        </pc:spChg>
        <pc:spChg chg="add del">
          <ac:chgData name="Utilizator invitat" userId="0b7f5ab3d0446f3a" providerId="Windows Live" clId="Web-{81A83809-CD30-4C62-A3C4-82EAC20FD01C}" dt="2020-11-15T22:06:23.936" v="235"/>
          <ac:spMkLst>
            <pc:docMk/>
            <pc:sldMk cId="3653437330" sldId="257"/>
            <ac:spMk id="96" creationId="{BC650D5C-009B-4021-82BD-1E28BFF450FA}"/>
          </ac:spMkLst>
        </pc:spChg>
        <pc:spChg chg="add">
          <ac:chgData name="Utilizator invitat" userId="0b7f5ab3d0446f3a" providerId="Windows Live" clId="Web-{81A83809-CD30-4C62-A3C4-82EAC20FD01C}" dt="2020-11-15T22:06:24.014" v="236"/>
          <ac:spMkLst>
            <pc:docMk/>
            <pc:sldMk cId="3653437330" sldId="257"/>
            <ac:spMk id="393" creationId="{4F03ED98-831F-4563-BEB3-C67C31E34400}"/>
          </ac:spMkLst>
        </pc:spChg>
        <pc:grpChg chg="add del">
          <ac:chgData name="Utilizator invitat" userId="0b7f5ab3d0446f3a" providerId="Windows Live" clId="Web-{81A83809-CD30-4C62-A3C4-82EAC20FD01C}" dt="2020-11-15T22:06:24.014" v="236"/>
          <ac:grpSpMkLst>
            <pc:docMk/>
            <pc:sldMk cId="3653437330" sldId="257"/>
            <ac:grpSpMk id="8" creationId="{E5D4A15D-C852-47D7-A7E3-7F8FEE9FCA9D}"/>
          </ac:grpSpMkLst>
        </pc:grpChg>
        <pc:grpChg chg="add del">
          <ac:chgData name="Utilizator invitat" userId="0b7f5ab3d0446f3a" providerId="Windows Live" clId="Web-{81A83809-CD30-4C62-A3C4-82EAC20FD01C}" dt="2020-11-15T22:06:24.014" v="236"/>
          <ac:grpSpMkLst>
            <pc:docMk/>
            <pc:sldMk cId="3653437330" sldId="257"/>
            <ac:grpSpMk id="21" creationId="{2F448CB3-7B4F-45D7-B7C0-DF553DF61453}"/>
          </ac:grpSpMkLst>
        </pc:grpChg>
        <pc:grpChg chg="add del">
          <ac:chgData name="Utilizator invitat" userId="0b7f5ab3d0446f3a" providerId="Windows Live" clId="Web-{81A83809-CD30-4C62-A3C4-82EAC20FD01C}" dt="2020-11-15T22:06:23.936" v="235"/>
          <ac:grpSpMkLst>
            <pc:docMk/>
            <pc:sldMk cId="3653437330" sldId="257"/>
            <ac:grpSpMk id="75" creationId="{2E67E5C0-3042-4C61-8EE9-829FEACD4464}"/>
          </ac:grpSpMkLst>
        </pc:grpChg>
        <pc:grpChg chg="add">
          <ac:chgData name="Utilizator invitat" userId="0b7f5ab3d0446f3a" providerId="Windows Live" clId="Web-{81A83809-CD30-4C62-A3C4-82EAC20FD01C}" dt="2020-11-15T22:06:24.014" v="236"/>
          <ac:grpSpMkLst>
            <pc:docMk/>
            <pc:sldMk cId="3653437330" sldId="257"/>
            <ac:grpSpMk id="392" creationId="{EAA979B0-4062-4F2D-8410-EB5084A6F222}"/>
          </ac:grpSpMkLst>
        </pc:grpChg>
        <pc:graphicFrameChg chg="add mod ord modGraphic">
          <ac:chgData name="Utilizator invitat" userId="0b7f5ab3d0446f3a" providerId="Windows Live" clId="Web-{81A83809-CD30-4C62-A3C4-82EAC20FD01C}" dt="2020-11-15T22:07:02.952" v="247" actId="1076"/>
          <ac:graphicFrameMkLst>
            <pc:docMk/>
            <pc:sldMk cId="3653437330" sldId="257"/>
            <ac:graphicFrameMk id="4" creationId="{C264B63C-FBDB-418D-BAAB-6B3AFD30B8AA}"/>
          </ac:graphicFrameMkLst>
        </pc:graphicFrameChg>
        <pc:picChg chg="add del mod">
          <ac:chgData name="Utilizator invitat" userId="0b7f5ab3d0446f3a" providerId="Windows Live" clId="Web-{81A83809-CD30-4C62-A3C4-82EAC20FD01C}" dt="2020-11-15T22:06:09.404" v="232"/>
          <ac:picMkLst>
            <pc:docMk/>
            <pc:sldMk cId="3653437330" sldId="257"/>
            <ac:picMk id="43" creationId="{3F5DC3E4-1FF8-4991-B7CD-40D7FD356511}"/>
          </ac:picMkLst>
        </pc:picChg>
        <pc:picChg chg="add del mod">
          <ac:chgData name="Utilizator invitat" userId="0b7f5ab3d0446f3a" providerId="Windows Live" clId="Web-{81A83809-CD30-4C62-A3C4-82EAC20FD01C}" dt="2020-11-15T21:56:34.034" v="220"/>
          <ac:picMkLst>
            <pc:docMk/>
            <pc:sldMk cId="3653437330" sldId="257"/>
            <ac:picMk id="386" creationId="{F601F86E-4BE3-4BDC-8653-B363168B8B8E}"/>
          </ac:picMkLst>
        </pc:picChg>
        <pc:picChg chg="add mod ord">
          <ac:chgData name="Utilizator invitat" userId="0b7f5ab3d0446f3a" providerId="Windows Live" clId="Web-{81A83809-CD30-4C62-A3C4-82EAC20FD01C}" dt="2020-11-15T22:07:07.327" v="249" actId="1076"/>
          <ac:picMkLst>
            <pc:docMk/>
            <pc:sldMk cId="3653437330" sldId="257"/>
            <ac:picMk id="387" creationId="{C810CB18-3524-408D-B03E-A86D4760D149}"/>
          </ac:picMkLst>
        </pc:picChg>
        <pc:picChg chg="add del mod">
          <ac:chgData name="Utilizator invitat" userId="0b7f5ab3d0446f3a" providerId="Windows Live" clId="Web-{81A83809-CD30-4C62-A3C4-82EAC20FD01C}" dt="2020-11-15T22:00:38.133" v="225"/>
          <ac:picMkLst>
            <pc:docMk/>
            <pc:sldMk cId="3653437330" sldId="257"/>
            <ac:picMk id="388" creationId="{A6908C6A-47B3-4169-A979-4E892B5AADA3}"/>
          </ac:picMkLst>
        </pc:picChg>
        <pc:picChg chg="add mod ord">
          <ac:chgData name="Utilizator invitat" userId="0b7f5ab3d0446f3a" providerId="Windows Live" clId="Web-{81A83809-CD30-4C62-A3C4-82EAC20FD01C}" dt="2020-11-15T22:07:12.718" v="251" actId="14100"/>
          <ac:picMkLst>
            <pc:docMk/>
            <pc:sldMk cId="3653437330" sldId="257"/>
            <ac:picMk id="389" creationId="{B5A8D610-A6A1-4E03-ACF5-70D2D4D371DA}"/>
          </ac:picMkLst>
        </pc:picChg>
        <pc:picChg chg="add mod">
          <ac:chgData name="Utilizator invitat" userId="0b7f5ab3d0446f3a" providerId="Windows Live" clId="Web-{81A83809-CD30-4C62-A3C4-82EAC20FD01C}" dt="2020-11-15T22:07:05.171" v="248" actId="1076"/>
          <ac:picMkLst>
            <pc:docMk/>
            <pc:sldMk cId="3653437330" sldId="257"/>
            <ac:picMk id="390" creationId="{B71CC16E-5E7A-4AA8-A596-330870765EE4}"/>
          </ac:picMkLst>
        </pc:picChg>
      </pc:sldChg>
      <pc:sldChg chg="addSp modSp new">
        <pc:chgData name="Utilizator invitat" userId="0b7f5ab3d0446f3a" providerId="Windows Live" clId="Web-{81A83809-CD30-4C62-A3C4-82EAC20FD01C}" dt="2020-11-15T22:12:26.224" v="280"/>
        <pc:sldMkLst>
          <pc:docMk/>
          <pc:sldMk cId="2904174107" sldId="258"/>
        </pc:sldMkLst>
        <pc:spChg chg="add mod">
          <ac:chgData name="Utilizator invitat" userId="0b7f5ab3d0446f3a" providerId="Windows Live" clId="Web-{81A83809-CD30-4C62-A3C4-82EAC20FD01C}" dt="2020-11-15T22:12:14.661" v="279" actId="1076"/>
          <ac:spMkLst>
            <pc:docMk/>
            <pc:sldMk cId="2904174107" sldId="258"/>
            <ac:spMk id="3" creationId="{8081B929-B08F-4FE2-BDA1-8D970822C1C2}"/>
          </ac:spMkLst>
        </pc:spChg>
        <pc:spChg chg="add">
          <ac:chgData name="Utilizator invitat" userId="0b7f5ab3d0446f3a" providerId="Windows Live" clId="Web-{81A83809-CD30-4C62-A3C4-82EAC20FD01C}" dt="2020-11-15T22:12:26.224" v="280"/>
          <ac:spMkLst>
            <pc:docMk/>
            <pc:sldMk cId="2904174107" sldId="258"/>
            <ac:spMk id="4" creationId="{3B2FC623-FA3D-46B0-BB62-E51F0D6734F8}"/>
          </ac:spMkLst>
        </pc:spChg>
        <pc:picChg chg="add mod">
          <ac:chgData name="Utilizator invitat" userId="0b7f5ab3d0446f3a" providerId="Windows Live" clId="Web-{81A83809-CD30-4C62-A3C4-82EAC20FD01C}" dt="2020-11-15T22:11:32.770" v="253"/>
          <ac:picMkLst>
            <pc:docMk/>
            <pc:sldMk cId="2904174107" sldId="258"/>
            <ac:picMk id="2" creationId="{0307CF3A-FBC5-4D47-B0CF-40CA62556B8B}"/>
          </ac:picMkLst>
        </pc:picChg>
      </pc:sldChg>
      <pc:sldMasterChg chg="del delSldLayout">
        <pc:chgData name="Utilizator invitat" userId="0b7f5ab3d0446f3a" providerId="Windows Live" clId="Web-{81A83809-CD30-4C62-A3C4-82EAC20FD01C}" dt="2020-11-15T21:42:01.628" v="0"/>
        <pc:sldMasterMkLst>
          <pc:docMk/>
          <pc:sldMasterMk cId="2371758177" sldId="2147483660"/>
        </pc:sldMasterMkLst>
        <pc:sldLayoutChg chg="del">
          <pc:chgData name="Utilizator invitat" userId="0b7f5ab3d0446f3a" providerId="Windows Live" clId="Web-{81A83809-CD30-4C62-A3C4-82EAC20FD01C}" dt="2020-11-15T21:42:01.628" v="0"/>
          <pc:sldLayoutMkLst>
            <pc:docMk/>
            <pc:sldMasterMk cId="2371758177" sldId="2147483660"/>
            <pc:sldLayoutMk cId="3129878285" sldId="2147483661"/>
          </pc:sldLayoutMkLst>
        </pc:sldLayoutChg>
        <pc:sldLayoutChg chg="del">
          <pc:chgData name="Utilizator invitat" userId="0b7f5ab3d0446f3a" providerId="Windows Live" clId="Web-{81A83809-CD30-4C62-A3C4-82EAC20FD01C}" dt="2020-11-15T21:42:01.628" v="0"/>
          <pc:sldLayoutMkLst>
            <pc:docMk/>
            <pc:sldMasterMk cId="2371758177" sldId="2147483660"/>
            <pc:sldLayoutMk cId="572029412" sldId="2147483662"/>
          </pc:sldLayoutMkLst>
        </pc:sldLayoutChg>
        <pc:sldLayoutChg chg="del">
          <pc:chgData name="Utilizator invitat" userId="0b7f5ab3d0446f3a" providerId="Windows Live" clId="Web-{81A83809-CD30-4C62-A3C4-82EAC20FD01C}" dt="2020-11-15T21:42:01.628" v="0"/>
          <pc:sldLayoutMkLst>
            <pc:docMk/>
            <pc:sldMasterMk cId="2371758177" sldId="2147483660"/>
            <pc:sldLayoutMk cId="3636461385" sldId="2147483663"/>
          </pc:sldLayoutMkLst>
        </pc:sldLayoutChg>
        <pc:sldLayoutChg chg="del">
          <pc:chgData name="Utilizator invitat" userId="0b7f5ab3d0446f3a" providerId="Windows Live" clId="Web-{81A83809-CD30-4C62-A3C4-82EAC20FD01C}" dt="2020-11-15T21:42:01.628" v="0"/>
          <pc:sldLayoutMkLst>
            <pc:docMk/>
            <pc:sldMasterMk cId="2371758177" sldId="2147483660"/>
            <pc:sldLayoutMk cId="3626050071" sldId="2147483664"/>
          </pc:sldLayoutMkLst>
        </pc:sldLayoutChg>
        <pc:sldLayoutChg chg="del">
          <pc:chgData name="Utilizator invitat" userId="0b7f5ab3d0446f3a" providerId="Windows Live" clId="Web-{81A83809-CD30-4C62-A3C4-82EAC20FD01C}" dt="2020-11-15T21:42:01.628" v="0"/>
          <pc:sldLayoutMkLst>
            <pc:docMk/>
            <pc:sldMasterMk cId="2371758177" sldId="2147483660"/>
            <pc:sldLayoutMk cId="4223613637" sldId="2147483665"/>
          </pc:sldLayoutMkLst>
        </pc:sldLayoutChg>
        <pc:sldLayoutChg chg="del">
          <pc:chgData name="Utilizator invitat" userId="0b7f5ab3d0446f3a" providerId="Windows Live" clId="Web-{81A83809-CD30-4C62-A3C4-82EAC20FD01C}" dt="2020-11-15T21:42:01.628" v="0"/>
          <pc:sldLayoutMkLst>
            <pc:docMk/>
            <pc:sldMasterMk cId="2371758177" sldId="2147483660"/>
            <pc:sldLayoutMk cId="986665687" sldId="2147483666"/>
          </pc:sldLayoutMkLst>
        </pc:sldLayoutChg>
        <pc:sldLayoutChg chg="del">
          <pc:chgData name="Utilizator invitat" userId="0b7f5ab3d0446f3a" providerId="Windows Live" clId="Web-{81A83809-CD30-4C62-A3C4-82EAC20FD01C}" dt="2020-11-15T21:42:01.628" v="0"/>
          <pc:sldLayoutMkLst>
            <pc:docMk/>
            <pc:sldMasterMk cId="2371758177" sldId="2147483660"/>
            <pc:sldLayoutMk cId="2924672457" sldId="2147483667"/>
          </pc:sldLayoutMkLst>
        </pc:sldLayoutChg>
        <pc:sldLayoutChg chg="del">
          <pc:chgData name="Utilizator invitat" userId="0b7f5ab3d0446f3a" providerId="Windows Live" clId="Web-{81A83809-CD30-4C62-A3C4-82EAC20FD01C}" dt="2020-11-15T21:42:01.628" v="0"/>
          <pc:sldLayoutMkLst>
            <pc:docMk/>
            <pc:sldMasterMk cId="2371758177" sldId="2147483660"/>
            <pc:sldLayoutMk cId="1650365514" sldId="2147483668"/>
          </pc:sldLayoutMkLst>
        </pc:sldLayoutChg>
        <pc:sldLayoutChg chg="del">
          <pc:chgData name="Utilizator invitat" userId="0b7f5ab3d0446f3a" providerId="Windows Live" clId="Web-{81A83809-CD30-4C62-A3C4-82EAC20FD01C}" dt="2020-11-15T21:42:01.628" v="0"/>
          <pc:sldLayoutMkLst>
            <pc:docMk/>
            <pc:sldMasterMk cId="2371758177" sldId="2147483660"/>
            <pc:sldLayoutMk cId="746702124" sldId="2147483669"/>
          </pc:sldLayoutMkLst>
        </pc:sldLayoutChg>
        <pc:sldLayoutChg chg="del">
          <pc:chgData name="Utilizator invitat" userId="0b7f5ab3d0446f3a" providerId="Windows Live" clId="Web-{81A83809-CD30-4C62-A3C4-82EAC20FD01C}" dt="2020-11-15T21:42:01.628" v="0"/>
          <pc:sldLayoutMkLst>
            <pc:docMk/>
            <pc:sldMasterMk cId="2371758177" sldId="2147483660"/>
            <pc:sldLayoutMk cId="61784523" sldId="2147483670"/>
          </pc:sldLayoutMkLst>
        </pc:sldLayoutChg>
        <pc:sldLayoutChg chg="del">
          <pc:chgData name="Utilizator invitat" userId="0b7f5ab3d0446f3a" providerId="Windows Live" clId="Web-{81A83809-CD30-4C62-A3C4-82EAC20FD01C}" dt="2020-11-15T21:42:01.628" v="0"/>
          <pc:sldLayoutMkLst>
            <pc:docMk/>
            <pc:sldMasterMk cId="2371758177" sldId="2147483660"/>
            <pc:sldLayoutMk cId="1164236222" sldId="2147483671"/>
          </pc:sldLayoutMkLst>
        </pc:sldLayoutChg>
      </pc:sldMasterChg>
      <pc:sldMasterChg chg="add del addSldLayout delSldLayout modSldLayout">
        <pc:chgData name="Utilizator invitat" userId="0b7f5ab3d0446f3a" providerId="Windows Live" clId="Web-{81A83809-CD30-4C62-A3C4-82EAC20FD01C}" dt="2020-11-15T21:42:05.112" v="1"/>
        <pc:sldMasterMkLst>
          <pc:docMk/>
          <pc:sldMasterMk cId="404300251" sldId="2147483672"/>
        </pc:sldMasterMkLst>
        <pc:sldLayoutChg chg="add del mod replId">
          <pc:chgData name="Utilizator invitat" userId="0b7f5ab3d0446f3a" providerId="Windows Live" clId="Web-{81A83809-CD30-4C62-A3C4-82EAC20FD01C}" dt="2020-11-15T21:42:05.112" v="1"/>
          <pc:sldLayoutMkLst>
            <pc:docMk/>
            <pc:sldMasterMk cId="404300251" sldId="2147483672"/>
            <pc:sldLayoutMk cId="2144214383" sldId="2147483673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05.112" v="1"/>
          <pc:sldLayoutMkLst>
            <pc:docMk/>
            <pc:sldMasterMk cId="404300251" sldId="2147483672"/>
            <pc:sldLayoutMk cId="723594739" sldId="2147483674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05.112" v="1"/>
          <pc:sldLayoutMkLst>
            <pc:docMk/>
            <pc:sldMasterMk cId="404300251" sldId="2147483672"/>
            <pc:sldLayoutMk cId="3586596897" sldId="2147483675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05.112" v="1"/>
          <pc:sldLayoutMkLst>
            <pc:docMk/>
            <pc:sldMasterMk cId="404300251" sldId="2147483672"/>
            <pc:sldLayoutMk cId="2099449667" sldId="2147483676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05.112" v="1"/>
          <pc:sldLayoutMkLst>
            <pc:docMk/>
            <pc:sldMasterMk cId="404300251" sldId="2147483672"/>
            <pc:sldLayoutMk cId="2720559386" sldId="2147483677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05.112" v="1"/>
          <pc:sldLayoutMkLst>
            <pc:docMk/>
            <pc:sldMasterMk cId="404300251" sldId="2147483672"/>
            <pc:sldLayoutMk cId="3581673787" sldId="2147483678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05.112" v="1"/>
          <pc:sldLayoutMkLst>
            <pc:docMk/>
            <pc:sldMasterMk cId="404300251" sldId="2147483672"/>
            <pc:sldLayoutMk cId="2305679596" sldId="2147483679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05.112" v="1"/>
          <pc:sldLayoutMkLst>
            <pc:docMk/>
            <pc:sldMasterMk cId="404300251" sldId="2147483672"/>
            <pc:sldLayoutMk cId="515157165" sldId="2147483680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05.112" v="1"/>
          <pc:sldLayoutMkLst>
            <pc:docMk/>
            <pc:sldMasterMk cId="404300251" sldId="2147483672"/>
            <pc:sldLayoutMk cId="4210773542" sldId="2147483681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05.112" v="1"/>
          <pc:sldLayoutMkLst>
            <pc:docMk/>
            <pc:sldMasterMk cId="404300251" sldId="2147483672"/>
            <pc:sldLayoutMk cId="3497108808" sldId="2147483682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05.112" v="1"/>
          <pc:sldLayoutMkLst>
            <pc:docMk/>
            <pc:sldMasterMk cId="404300251" sldId="2147483672"/>
            <pc:sldLayoutMk cId="3324844165" sldId="2147483683"/>
          </pc:sldLayoutMkLst>
        </pc:sldLayoutChg>
      </pc:sldMasterChg>
      <pc:sldMasterChg chg="add del addSldLayout delSldLayout modSldLayout">
        <pc:chgData name="Utilizator invitat" userId="0b7f5ab3d0446f3a" providerId="Windows Live" clId="Web-{81A83809-CD30-4C62-A3C4-82EAC20FD01C}" dt="2020-11-15T21:42:31.081" v="4"/>
        <pc:sldMasterMkLst>
          <pc:docMk/>
          <pc:sldMasterMk cId="729931288" sldId="2147483684"/>
        </pc:sldMasterMkLst>
        <pc:sldLayoutChg chg="add del mod replId">
          <pc:chgData name="Utilizator invitat" userId="0b7f5ab3d0446f3a" providerId="Windows Live" clId="Web-{81A83809-CD30-4C62-A3C4-82EAC20FD01C}" dt="2020-11-15T21:42:31.081" v="4"/>
          <pc:sldLayoutMkLst>
            <pc:docMk/>
            <pc:sldMasterMk cId="729931288" sldId="2147483684"/>
            <pc:sldLayoutMk cId="1576821123" sldId="2147483685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31.081" v="4"/>
          <pc:sldLayoutMkLst>
            <pc:docMk/>
            <pc:sldMasterMk cId="729931288" sldId="2147483684"/>
            <pc:sldLayoutMk cId="3739359259" sldId="2147483686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31.081" v="4"/>
          <pc:sldLayoutMkLst>
            <pc:docMk/>
            <pc:sldMasterMk cId="729931288" sldId="2147483684"/>
            <pc:sldLayoutMk cId="3925359902" sldId="2147483687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31.081" v="4"/>
          <pc:sldLayoutMkLst>
            <pc:docMk/>
            <pc:sldMasterMk cId="729931288" sldId="2147483684"/>
            <pc:sldLayoutMk cId="2602236533" sldId="2147483688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31.081" v="4"/>
          <pc:sldLayoutMkLst>
            <pc:docMk/>
            <pc:sldMasterMk cId="729931288" sldId="2147483684"/>
            <pc:sldLayoutMk cId="3175138841" sldId="2147483689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31.081" v="4"/>
          <pc:sldLayoutMkLst>
            <pc:docMk/>
            <pc:sldMasterMk cId="729931288" sldId="2147483684"/>
            <pc:sldLayoutMk cId="104871893" sldId="2147483690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31.081" v="4"/>
          <pc:sldLayoutMkLst>
            <pc:docMk/>
            <pc:sldMasterMk cId="729931288" sldId="2147483684"/>
            <pc:sldLayoutMk cId="2363728124" sldId="2147483691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31.081" v="4"/>
          <pc:sldLayoutMkLst>
            <pc:docMk/>
            <pc:sldMasterMk cId="729931288" sldId="2147483684"/>
            <pc:sldLayoutMk cId="622874309" sldId="2147483692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31.081" v="4"/>
          <pc:sldLayoutMkLst>
            <pc:docMk/>
            <pc:sldMasterMk cId="729931288" sldId="2147483684"/>
            <pc:sldLayoutMk cId="2380392422" sldId="2147483693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31.081" v="4"/>
          <pc:sldLayoutMkLst>
            <pc:docMk/>
            <pc:sldMasterMk cId="729931288" sldId="2147483684"/>
            <pc:sldLayoutMk cId="2076903409" sldId="2147483694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31.081" v="4"/>
          <pc:sldLayoutMkLst>
            <pc:docMk/>
            <pc:sldMasterMk cId="729931288" sldId="2147483684"/>
            <pc:sldLayoutMk cId="1123586507" sldId="2147483695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31.081" v="4"/>
          <pc:sldLayoutMkLst>
            <pc:docMk/>
            <pc:sldMasterMk cId="729931288" sldId="2147483684"/>
            <pc:sldLayoutMk cId="3555935597" sldId="2147483696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31.081" v="4"/>
          <pc:sldLayoutMkLst>
            <pc:docMk/>
            <pc:sldMasterMk cId="729931288" sldId="2147483684"/>
            <pc:sldLayoutMk cId="2364883322" sldId="2147483697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31.081" v="4"/>
          <pc:sldLayoutMkLst>
            <pc:docMk/>
            <pc:sldMasterMk cId="729931288" sldId="2147483684"/>
            <pc:sldLayoutMk cId="2655707250" sldId="2147483698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31.081" v="4"/>
          <pc:sldLayoutMkLst>
            <pc:docMk/>
            <pc:sldMasterMk cId="729931288" sldId="2147483684"/>
            <pc:sldLayoutMk cId="2293050210" sldId="2147483699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31.081" v="4"/>
          <pc:sldLayoutMkLst>
            <pc:docMk/>
            <pc:sldMasterMk cId="729931288" sldId="2147483684"/>
            <pc:sldLayoutMk cId="3404532210" sldId="2147483700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31.081" v="4"/>
          <pc:sldLayoutMkLst>
            <pc:docMk/>
            <pc:sldMasterMk cId="729931288" sldId="2147483684"/>
            <pc:sldLayoutMk cId="2819252093" sldId="2147483701"/>
          </pc:sldLayoutMkLst>
        </pc:sldLayoutChg>
      </pc:sldMasterChg>
      <pc:sldMasterChg chg="add del addSldLayout delSldLayout modSldLayout">
        <pc:chgData name="Utilizator invitat" userId="0b7f5ab3d0446f3a" providerId="Windows Live" clId="Web-{81A83809-CD30-4C62-A3C4-82EAC20FD01C}" dt="2020-11-15T21:42:46.816" v="5"/>
        <pc:sldMasterMkLst>
          <pc:docMk/>
          <pc:sldMasterMk cId="1349368550" sldId="2147483702"/>
        </pc:sldMasterMkLst>
        <pc:sldLayoutChg chg="add del mod replId">
          <pc:chgData name="Utilizator invitat" userId="0b7f5ab3d0446f3a" providerId="Windows Live" clId="Web-{81A83809-CD30-4C62-A3C4-82EAC20FD01C}" dt="2020-11-15T21:42:46.816" v="5"/>
          <pc:sldLayoutMkLst>
            <pc:docMk/>
            <pc:sldMasterMk cId="1349368550" sldId="2147483702"/>
            <pc:sldLayoutMk cId="2668203682" sldId="2147483703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46.816" v="5"/>
          <pc:sldLayoutMkLst>
            <pc:docMk/>
            <pc:sldMasterMk cId="1349368550" sldId="2147483702"/>
            <pc:sldLayoutMk cId="1572323658" sldId="2147483704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46.816" v="5"/>
          <pc:sldLayoutMkLst>
            <pc:docMk/>
            <pc:sldMasterMk cId="1349368550" sldId="2147483702"/>
            <pc:sldLayoutMk cId="2584436620" sldId="2147483705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46.816" v="5"/>
          <pc:sldLayoutMkLst>
            <pc:docMk/>
            <pc:sldMasterMk cId="1349368550" sldId="2147483702"/>
            <pc:sldLayoutMk cId="4071949475" sldId="2147483706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46.816" v="5"/>
          <pc:sldLayoutMkLst>
            <pc:docMk/>
            <pc:sldMasterMk cId="1349368550" sldId="2147483702"/>
            <pc:sldLayoutMk cId="1438994838" sldId="2147483707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46.816" v="5"/>
          <pc:sldLayoutMkLst>
            <pc:docMk/>
            <pc:sldMasterMk cId="1349368550" sldId="2147483702"/>
            <pc:sldLayoutMk cId="2692127832" sldId="2147483708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46.816" v="5"/>
          <pc:sldLayoutMkLst>
            <pc:docMk/>
            <pc:sldMasterMk cId="1349368550" sldId="2147483702"/>
            <pc:sldLayoutMk cId="2808565882" sldId="2147483709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46.816" v="5"/>
          <pc:sldLayoutMkLst>
            <pc:docMk/>
            <pc:sldMasterMk cId="1349368550" sldId="2147483702"/>
            <pc:sldLayoutMk cId="3411043258" sldId="2147483710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46.816" v="5"/>
          <pc:sldLayoutMkLst>
            <pc:docMk/>
            <pc:sldMasterMk cId="1349368550" sldId="2147483702"/>
            <pc:sldLayoutMk cId="3323684179" sldId="2147483711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46.816" v="5"/>
          <pc:sldLayoutMkLst>
            <pc:docMk/>
            <pc:sldMasterMk cId="1349368550" sldId="2147483702"/>
            <pc:sldLayoutMk cId="3627106209" sldId="2147483712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46.816" v="5"/>
          <pc:sldLayoutMkLst>
            <pc:docMk/>
            <pc:sldMasterMk cId="1349368550" sldId="2147483702"/>
            <pc:sldLayoutMk cId="3336803369" sldId="2147483713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46.816" v="5"/>
          <pc:sldLayoutMkLst>
            <pc:docMk/>
            <pc:sldMasterMk cId="1349368550" sldId="2147483702"/>
            <pc:sldLayoutMk cId="3263283079" sldId="2147483714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46.816" v="5"/>
          <pc:sldLayoutMkLst>
            <pc:docMk/>
            <pc:sldMasterMk cId="1349368550" sldId="2147483702"/>
            <pc:sldLayoutMk cId="2848519328" sldId="2147483715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46.816" v="5"/>
          <pc:sldLayoutMkLst>
            <pc:docMk/>
            <pc:sldMasterMk cId="1349368550" sldId="2147483702"/>
            <pc:sldLayoutMk cId="3272666072" sldId="2147483716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46.816" v="5"/>
          <pc:sldLayoutMkLst>
            <pc:docMk/>
            <pc:sldMasterMk cId="1349368550" sldId="2147483702"/>
            <pc:sldLayoutMk cId="3365796053" sldId="2147483717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46.816" v="5"/>
          <pc:sldLayoutMkLst>
            <pc:docMk/>
            <pc:sldMasterMk cId="1349368550" sldId="2147483702"/>
            <pc:sldLayoutMk cId="2440667118" sldId="2147483718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2:46.816" v="5"/>
          <pc:sldLayoutMkLst>
            <pc:docMk/>
            <pc:sldMasterMk cId="1349368550" sldId="2147483702"/>
            <pc:sldLayoutMk cId="1598183177" sldId="2147483719"/>
          </pc:sldLayoutMkLst>
        </pc:sldLayoutChg>
      </pc:sldMasterChg>
      <pc:sldMasterChg chg="add del addSldLayout delSldLayout modSldLayout">
        <pc:chgData name="Utilizator invitat" userId="0b7f5ab3d0446f3a" providerId="Windows Live" clId="Web-{81A83809-CD30-4C62-A3C4-82EAC20FD01C}" dt="2020-11-15T21:43:16.317" v="8"/>
        <pc:sldMasterMkLst>
          <pc:docMk/>
          <pc:sldMasterMk cId="702922993" sldId="2147483720"/>
        </pc:sldMasterMkLst>
        <pc:sldLayoutChg chg="add del mod replId">
          <pc:chgData name="Utilizator invitat" userId="0b7f5ab3d0446f3a" providerId="Windows Live" clId="Web-{81A83809-CD30-4C62-A3C4-82EAC20FD01C}" dt="2020-11-15T21:43:16.317" v="8"/>
          <pc:sldLayoutMkLst>
            <pc:docMk/>
            <pc:sldMasterMk cId="702922993" sldId="2147483720"/>
            <pc:sldLayoutMk cId="387145762" sldId="2147483721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3:16.317" v="8"/>
          <pc:sldLayoutMkLst>
            <pc:docMk/>
            <pc:sldMasterMk cId="702922993" sldId="2147483720"/>
            <pc:sldLayoutMk cId="2692778327" sldId="2147483722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3:16.317" v="8"/>
          <pc:sldLayoutMkLst>
            <pc:docMk/>
            <pc:sldMasterMk cId="702922993" sldId="2147483720"/>
            <pc:sldLayoutMk cId="869595943" sldId="2147483723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3:16.317" v="8"/>
          <pc:sldLayoutMkLst>
            <pc:docMk/>
            <pc:sldMasterMk cId="702922993" sldId="2147483720"/>
            <pc:sldLayoutMk cId="1819981716" sldId="2147483724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3:16.317" v="8"/>
          <pc:sldLayoutMkLst>
            <pc:docMk/>
            <pc:sldMasterMk cId="702922993" sldId="2147483720"/>
            <pc:sldLayoutMk cId="477777979" sldId="2147483725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3:16.317" v="8"/>
          <pc:sldLayoutMkLst>
            <pc:docMk/>
            <pc:sldMasterMk cId="702922993" sldId="2147483720"/>
            <pc:sldLayoutMk cId="3969580271" sldId="2147483726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3:16.317" v="8"/>
          <pc:sldLayoutMkLst>
            <pc:docMk/>
            <pc:sldMasterMk cId="702922993" sldId="2147483720"/>
            <pc:sldLayoutMk cId="3008933388" sldId="2147483727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3:16.317" v="8"/>
          <pc:sldLayoutMkLst>
            <pc:docMk/>
            <pc:sldMasterMk cId="702922993" sldId="2147483720"/>
            <pc:sldLayoutMk cId="244878390" sldId="2147483728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3:16.317" v="8"/>
          <pc:sldLayoutMkLst>
            <pc:docMk/>
            <pc:sldMasterMk cId="702922993" sldId="2147483720"/>
            <pc:sldLayoutMk cId="2651094665" sldId="2147483729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3:16.317" v="8"/>
          <pc:sldLayoutMkLst>
            <pc:docMk/>
            <pc:sldMasterMk cId="702922993" sldId="2147483720"/>
            <pc:sldLayoutMk cId="3731559606" sldId="2147483730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3:16.317" v="8"/>
          <pc:sldLayoutMkLst>
            <pc:docMk/>
            <pc:sldMasterMk cId="702922993" sldId="2147483720"/>
            <pc:sldLayoutMk cId="3290063326" sldId="2147483731"/>
          </pc:sldLayoutMkLst>
        </pc:sldLayoutChg>
      </pc:sldMasterChg>
      <pc:sldMasterChg chg="add del addSldLayout delSldLayout modSldLayout">
        <pc:chgData name="Utilizator invitat" userId="0b7f5ab3d0446f3a" providerId="Windows Live" clId="Web-{81A83809-CD30-4C62-A3C4-82EAC20FD01C}" dt="2020-11-15T21:43:28.379" v="9"/>
        <pc:sldMasterMkLst>
          <pc:docMk/>
          <pc:sldMasterMk cId="3942720090" sldId="2147483732"/>
        </pc:sldMasterMkLst>
        <pc:sldLayoutChg chg="add del mod replId">
          <pc:chgData name="Utilizator invitat" userId="0b7f5ab3d0446f3a" providerId="Windows Live" clId="Web-{81A83809-CD30-4C62-A3C4-82EAC20FD01C}" dt="2020-11-15T21:43:28.379" v="9"/>
          <pc:sldLayoutMkLst>
            <pc:docMk/>
            <pc:sldMasterMk cId="3942720090" sldId="2147483732"/>
            <pc:sldLayoutMk cId="3451326242" sldId="2147483733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3:28.379" v="9"/>
          <pc:sldLayoutMkLst>
            <pc:docMk/>
            <pc:sldMasterMk cId="3942720090" sldId="2147483732"/>
            <pc:sldLayoutMk cId="3595896845" sldId="2147483734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3:28.379" v="9"/>
          <pc:sldLayoutMkLst>
            <pc:docMk/>
            <pc:sldMasterMk cId="3942720090" sldId="2147483732"/>
            <pc:sldLayoutMk cId="3896636946" sldId="2147483735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3:28.379" v="9"/>
          <pc:sldLayoutMkLst>
            <pc:docMk/>
            <pc:sldMasterMk cId="3942720090" sldId="2147483732"/>
            <pc:sldLayoutMk cId="814264525" sldId="2147483736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3:28.379" v="9"/>
          <pc:sldLayoutMkLst>
            <pc:docMk/>
            <pc:sldMasterMk cId="3942720090" sldId="2147483732"/>
            <pc:sldLayoutMk cId="3506126439" sldId="2147483737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3:28.379" v="9"/>
          <pc:sldLayoutMkLst>
            <pc:docMk/>
            <pc:sldMasterMk cId="3942720090" sldId="2147483732"/>
            <pc:sldLayoutMk cId="613039274" sldId="2147483738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3:28.379" v="9"/>
          <pc:sldLayoutMkLst>
            <pc:docMk/>
            <pc:sldMasterMk cId="3942720090" sldId="2147483732"/>
            <pc:sldLayoutMk cId="205463370" sldId="2147483739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3:28.379" v="9"/>
          <pc:sldLayoutMkLst>
            <pc:docMk/>
            <pc:sldMasterMk cId="3942720090" sldId="2147483732"/>
            <pc:sldLayoutMk cId="4083293760" sldId="2147483740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3:28.379" v="9"/>
          <pc:sldLayoutMkLst>
            <pc:docMk/>
            <pc:sldMasterMk cId="3942720090" sldId="2147483732"/>
            <pc:sldLayoutMk cId="3649582200" sldId="2147483741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3:28.379" v="9"/>
          <pc:sldLayoutMkLst>
            <pc:docMk/>
            <pc:sldMasterMk cId="3942720090" sldId="2147483732"/>
            <pc:sldLayoutMk cId="1379664377" sldId="2147483742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3:28.379" v="9"/>
          <pc:sldLayoutMkLst>
            <pc:docMk/>
            <pc:sldMasterMk cId="3942720090" sldId="2147483732"/>
            <pc:sldLayoutMk cId="558823178" sldId="2147483743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3:28.379" v="9"/>
          <pc:sldLayoutMkLst>
            <pc:docMk/>
            <pc:sldMasterMk cId="3942720090" sldId="2147483732"/>
            <pc:sldLayoutMk cId="2037041575" sldId="2147483744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3:28.379" v="9"/>
          <pc:sldLayoutMkLst>
            <pc:docMk/>
            <pc:sldMasterMk cId="3942720090" sldId="2147483732"/>
            <pc:sldLayoutMk cId="2277304041" sldId="2147483745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3:28.379" v="9"/>
          <pc:sldLayoutMkLst>
            <pc:docMk/>
            <pc:sldMasterMk cId="3942720090" sldId="2147483732"/>
            <pc:sldLayoutMk cId="1779435356" sldId="2147483746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3:28.379" v="9"/>
          <pc:sldLayoutMkLst>
            <pc:docMk/>
            <pc:sldMasterMk cId="3942720090" sldId="2147483732"/>
            <pc:sldLayoutMk cId="384374401" sldId="2147483747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3:28.379" v="9"/>
          <pc:sldLayoutMkLst>
            <pc:docMk/>
            <pc:sldMasterMk cId="3942720090" sldId="2147483732"/>
            <pc:sldLayoutMk cId="3089504939" sldId="2147483748"/>
          </pc:sldLayoutMkLst>
        </pc:sldLayoutChg>
        <pc:sldLayoutChg chg="add del mod replId">
          <pc:chgData name="Utilizator invitat" userId="0b7f5ab3d0446f3a" providerId="Windows Live" clId="Web-{81A83809-CD30-4C62-A3C4-82EAC20FD01C}" dt="2020-11-15T21:43:28.379" v="9"/>
          <pc:sldLayoutMkLst>
            <pc:docMk/>
            <pc:sldMasterMk cId="3942720090" sldId="2147483732"/>
            <pc:sldLayoutMk cId="4131798033" sldId="2147483749"/>
          </pc:sldLayoutMkLst>
        </pc:sldLayoutChg>
      </pc:sldMasterChg>
      <pc:sldMasterChg chg="add addSldLayout modSldLayout">
        <pc:chgData name="Utilizator invitat" userId="0b7f5ab3d0446f3a" providerId="Windows Live" clId="Web-{81A83809-CD30-4C62-A3C4-82EAC20FD01C}" dt="2020-11-15T21:43:28.379" v="9"/>
        <pc:sldMasterMkLst>
          <pc:docMk/>
          <pc:sldMasterMk cId="350611682" sldId="2147483750"/>
        </pc:sldMasterMkLst>
        <pc:sldLayoutChg chg="add mod replId">
          <pc:chgData name="Utilizator invitat" userId="0b7f5ab3d0446f3a" providerId="Windows Live" clId="Web-{81A83809-CD30-4C62-A3C4-82EAC20FD01C}" dt="2020-11-15T21:43:28.379" v="9"/>
          <pc:sldLayoutMkLst>
            <pc:docMk/>
            <pc:sldMasterMk cId="350611682" sldId="2147483750"/>
            <pc:sldLayoutMk cId="257494142" sldId="2147483751"/>
          </pc:sldLayoutMkLst>
        </pc:sldLayoutChg>
        <pc:sldLayoutChg chg="add mod replId">
          <pc:chgData name="Utilizator invitat" userId="0b7f5ab3d0446f3a" providerId="Windows Live" clId="Web-{81A83809-CD30-4C62-A3C4-82EAC20FD01C}" dt="2020-11-15T21:43:28.379" v="9"/>
          <pc:sldLayoutMkLst>
            <pc:docMk/>
            <pc:sldMasterMk cId="350611682" sldId="2147483750"/>
            <pc:sldLayoutMk cId="516809290" sldId="2147483752"/>
          </pc:sldLayoutMkLst>
        </pc:sldLayoutChg>
        <pc:sldLayoutChg chg="add mod replId">
          <pc:chgData name="Utilizator invitat" userId="0b7f5ab3d0446f3a" providerId="Windows Live" clId="Web-{81A83809-CD30-4C62-A3C4-82EAC20FD01C}" dt="2020-11-15T21:43:28.379" v="9"/>
          <pc:sldLayoutMkLst>
            <pc:docMk/>
            <pc:sldMasterMk cId="350611682" sldId="2147483750"/>
            <pc:sldLayoutMk cId="1575140700" sldId="2147483753"/>
          </pc:sldLayoutMkLst>
        </pc:sldLayoutChg>
        <pc:sldLayoutChg chg="add mod replId">
          <pc:chgData name="Utilizator invitat" userId="0b7f5ab3d0446f3a" providerId="Windows Live" clId="Web-{81A83809-CD30-4C62-A3C4-82EAC20FD01C}" dt="2020-11-15T21:43:28.379" v="9"/>
          <pc:sldLayoutMkLst>
            <pc:docMk/>
            <pc:sldMasterMk cId="350611682" sldId="2147483750"/>
            <pc:sldLayoutMk cId="3671235254" sldId="2147483754"/>
          </pc:sldLayoutMkLst>
        </pc:sldLayoutChg>
        <pc:sldLayoutChg chg="add mod replId">
          <pc:chgData name="Utilizator invitat" userId="0b7f5ab3d0446f3a" providerId="Windows Live" clId="Web-{81A83809-CD30-4C62-A3C4-82EAC20FD01C}" dt="2020-11-15T21:43:28.379" v="9"/>
          <pc:sldLayoutMkLst>
            <pc:docMk/>
            <pc:sldMasterMk cId="350611682" sldId="2147483750"/>
            <pc:sldLayoutMk cId="4275637812" sldId="2147483755"/>
          </pc:sldLayoutMkLst>
        </pc:sldLayoutChg>
        <pc:sldLayoutChg chg="add mod replId">
          <pc:chgData name="Utilizator invitat" userId="0b7f5ab3d0446f3a" providerId="Windows Live" clId="Web-{81A83809-CD30-4C62-A3C4-82EAC20FD01C}" dt="2020-11-15T21:43:28.379" v="9"/>
          <pc:sldLayoutMkLst>
            <pc:docMk/>
            <pc:sldMasterMk cId="350611682" sldId="2147483750"/>
            <pc:sldLayoutMk cId="3830717331" sldId="2147483756"/>
          </pc:sldLayoutMkLst>
        </pc:sldLayoutChg>
        <pc:sldLayoutChg chg="add mod replId">
          <pc:chgData name="Utilizator invitat" userId="0b7f5ab3d0446f3a" providerId="Windows Live" clId="Web-{81A83809-CD30-4C62-A3C4-82EAC20FD01C}" dt="2020-11-15T21:43:28.379" v="9"/>
          <pc:sldLayoutMkLst>
            <pc:docMk/>
            <pc:sldMasterMk cId="350611682" sldId="2147483750"/>
            <pc:sldLayoutMk cId="244086463" sldId="2147483757"/>
          </pc:sldLayoutMkLst>
        </pc:sldLayoutChg>
        <pc:sldLayoutChg chg="add mod replId">
          <pc:chgData name="Utilizator invitat" userId="0b7f5ab3d0446f3a" providerId="Windows Live" clId="Web-{81A83809-CD30-4C62-A3C4-82EAC20FD01C}" dt="2020-11-15T21:43:28.379" v="9"/>
          <pc:sldLayoutMkLst>
            <pc:docMk/>
            <pc:sldMasterMk cId="350611682" sldId="2147483750"/>
            <pc:sldLayoutMk cId="784526818" sldId="2147483758"/>
          </pc:sldLayoutMkLst>
        </pc:sldLayoutChg>
        <pc:sldLayoutChg chg="add mod replId">
          <pc:chgData name="Utilizator invitat" userId="0b7f5ab3d0446f3a" providerId="Windows Live" clId="Web-{81A83809-CD30-4C62-A3C4-82EAC20FD01C}" dt="2020-11-15T21:43:28.379" v="9"/>
          <pc:sldLayoutMkLst>
            <pc:docMk/>
            <pc:sldMasterMk cId="350611682" sldId="2147483750"/>
            <pc:sldLayoutMk cId="2606044316" sldId="2147483759"/>
          </pc:sldLayoutMkLst>
        </pc:sldLayoutChg>
        <pc:sldLayoutChg chg="add mod replId">
          <pc:chgData name="Utilizator invitat" userId="0b7f5ab3d0446f3a" providerId="Windows Live" clId="Web-{81A83809-CD30-4C62-A3C4-82EAC20FD01C}" dt="2020-11-15T21:43:28.379" v="9"/>
          <pc:sldLayoutMkLst>
            <pc:docMk/>
            <pc:sldMasterMk cId="350611682" sldId="2147483750"/>
            <pc:sldLayoutMk cId="3397095543" sldId="2147483760"/>
          </pc:sldLayoutMkLst>
        </pc:sldLayoutChg>
        <pc:sldLayoutChg chg="add mod replId">
          <pc:chgData name="Utilizator invitat" userId="0b7f5ab3d0446f3a" providerId="Windows Live" clId="Web-{81A83809-CD30-4C62-A3C4-82EAC20FD01C}" dt="2020-11-15T21:43:28.379" v="9"/>
          <pc:sldLayoutMkLst>
            <pc:docMk/>
            <pc:sldMasterMk cId="350611682" sldId="2147483750"/>
            <pc:sldLayoutMk cId="2691559355" sldId="2147483761"/>
          </pc:sldLayoutMkLst>
        </pc:sldLayoutChg>
        <pc:sldLayoutChg chg="add mod replId">
          <pc:chgData name="Utilizator invitat" userId="0b7f5ab3d0446f3a" providerId="Windows Live" clId="Web-{81A83809-CD30-4C62-A3C4-82EAC20FD01C}" dt="2020-11-15T21:43:28.379" v="9"/>
          <pc:sldLayoutMkLst>
            <pc:docMk/>
            <pc:sldMasterMk cId="350611682" sldId="2147483750"/>
            <pc:sldLayoutMk cId="1743719726" sldId="2147483762"/>
          </pc:sldLayoutMkLst>
        </pc:sldLayoutChg>
        <pc:sldLayoutChg chg="add mod replId">
          <pc:chgData name="Utilizator invitat" userId="0b7f5ab3d0446f3a" providerId="Windows Live" clId="Web-{81A83809-CD30-4C62-A3C4-82EAC20FD01C}" dt="2020-11-15T21:43:28.379" v="9"/>
          <pc:sldLayoutMkLst>
            <pc:docMk/>
            <pc:sldMasterMk cId="350611682" sldId="2147483750"/>
            <pc:sldLayoutMk cId="967897955" sldId="2147483763"/>
          </pc:sldLayoutMkLst>
        </pc:sldLayoutChg>
        <pc:sldLayoutChg chg="add mod replId">
          <pc:chgData name="Utilizator invitat" userId="0b7f5ab3d0446f3a" providerId="Windows Live" clId="Web-{81A83809-CD30-4C62-A3C4-82EAC20FD01C}" dt="2020-11-15T21:43:28.379" v="9"/>
          <pc:sldLayoutMkLst>
            <pc:docMk/>
            <pc:sldMasterMk cId="350611682" sldId="2147483750"/>
            <pc:sldLayoutMk cId="3558574476" sldId="2147483764"/>
          </pc:sldLayoutMkLst>
        </pc:sldLayoutChg>
        <pc:sldLayoutChg chg="add mod replId">
          <pc:chgData name="Utilizator invitat" userId="0b7f5ab3d0446f3a" providerId="Windows Live" clId="Web-{81A83809-CD30-4C62-A3C4-82EAC20FD01C}" dt="2020-11-15T21:43:28.379" v="9"/>
          <pc:sldLayoutMkLst>
            <pc:docMk/>
            <pc:sldMasterMk cId="350611682" sldId="2147483750"/>
            <pc:sldLayoutMk cId="1768545909" sldId="2147483765"/>
          </pc:sldLayoutMkLst>
        </pc:sldLayoutChg>
        <pc:sldLayoutChg chg="add mod replId">
          <pc:chgData name="Utilizator invitat" userId="0b7f5ab3d0446f3a" providerId="Windows Live" clId="Web-{81A83809-CD30-4C62-A3C4-82EAC20FD01C}" dt="2020-11-15T21:43:28.379" v="9"/>
          <pc:sldLayoutMkLst>
            <pc:docMk/>
            <pc:sldMasterMk cId="350611682" sldId="2147483750"/>
            <pc:sldLayoutMk cId="2164313300" sldId="2147483766"/>
          </pc:sldLayoutMkLst>
        </pc:sldLayoutChg>
        <pc:sldLayoutChg chg="add mod replId">
          <pc:chgData name="Utilizator invitat" userId="0b7f5ab3d0446f3a" providerId="Windows Live" clId="Web-{81A83809-CD30-4C62-A3C4-82EAC20FD01C}" dt="2020-11-15T21:43:28.379" v="9"/>
          <pc:sldLayoutMkLst>
            <pc:docMk/>
            <pc:sldMasterMk cId="350611682" sldId="2147483750"/>
            <pc:sldLayoutMk cId="3367876742" sldId="2147483767"/>
          </pc:sldLayoutMkLst>
        </pc:sldLayoutChg>
      </pc:sldMasterChg>
    </pc:docChg>
  </pc:docChgLst>
  <pc:docChgLst>
    <pc:chgData name="Utilizator invitat" userId="0b7f5ab3d0446f3a" providerId="Windows Live" clId="Web-{DDC057F8-731A-4012-A8F3-096CCF6675F0}"/>
    <pc:docChg chg="addSld delSld modSld">
      <pc:chgData name="Utilizator invitat" userId="0b7f5ab3d0446f3a" providerId="Windows Live" clId="Web-{DDC057F8-731A-4012-A8F3-096CCF6675F0}" dt="2020-11-15T23:37:14.525" v="690"/>
      <pc:docMkLst>
        <pc:docMk/>
      </pc:docMkLst>
      <pc:sldChg chg="addSp delSp modSp new mod setBg">
        <pc:chgData name="Utilizator invitat" userId="0b7f5ab3d0446f3a" providerId="Windows Live" clId="Web-{DDC057F8-731A-4012-A8F3-096CCF6675F0}" dt="2020-11-15T23:34:13.929" v="513" actId="20577"/>
        <pc:sldMkLst>
          <pc:docMk/>
          <pc:sldMk cId="2278694630" sldId="263"/>
        </pc:sldMkLst>
        <pc:spChg chg="add del">
          <ac:chgData name="Utilizator invitat" userId="0b7f5ab3d0446f3a" providerId="Windows Live" clId="Web-{DDC057F8-731A-4012-A8F3-096CCF6675F0}" dt="2020-11-15T23:20:44.736" v="12"/>
          <ac:spMkLst>
            <pc:docMk/>
            <pc:sldMk cId="2278694630" sldId="263"/>
            <ac:spMk id="9" creationId="{AA3CC463-F933-4AC4-86E1-5AC14B0C3163}"/>
          </ac:spMkLst>
        </pc:spChg>
        <pc:spChg chg="add mod">
          <ac:chgData name="Utilizator invitat" userId="0b7f5ab3d0446f3a" providerId="Windows Live" clId="Web-{DDC057F8-731A-4012-A8F3-096CCF6675F0}" dt="2020-11-15T23:34:13.929" v="513" actId="20577"/>
          <ac:spMkLst>
            <pc:docMk/>
            <pc:sldMk cId="2278694630" sldId="263"/>
            <ac:spMk id="10" creationId="{2752B899-ABE1-47C9-94A8-501F108BDFA5}"/>
          </ac:spMkLst>
        </pc:spChg>
        <pc:spChg chg="add del">
          <ac:chgData name="Utilizator invitat" userId="0b7f5ab3d0446f3a" providerId="Windows Live" clId="Web-{DDC057F8-731A-4012-A8F3-096CCF6675F0}" dt="2020-11-15T23:20:44.736" v="12"/>
          <ac:spMkLst>
            <pc:docMk/>
            <pc:sldMk cId="2278694630" sldId="263"/>
            <ac:spMk id="11" creationId="{6025D2DB-A12A-44DB-B00E-F4D622329EDD}"/>
          </ac:spMkLst>
        </pc:spChg>
        <pc:spChg chg="add del">
          <ac:chgData name="Utilizator invitat" userId="0b7f5ab3d0446f3a" providerId="Windows Live" clId="Web-{DDC057F8-731A-4012-A8F3-096CCF6675F0}" dt="2020-11-15T23:27:16.761" v="34"/>
          <ac:spMkLst>
            <pc:docMk/>
            <pc:sldMk cId="2278694630" sldId="263"/>
            <ac:spMk id="12" creationId="{46D75838-7FA2-4AAF-9C77-E34C3B4AD969}"/>
          </ac:spMkLst>
        </pc:spChg>
        <pc:spChg chg="add del">
          <ac:chgData name="Utilizator invitat" userId="0b7f5ab3d0446f3a" providerId="Windows Live" clId="Web-{DDC057F8-731A-4012-A8F3-096CCF6675F0}" dt="2020-11-15T23:20:44.736" v="12"/>
          <ac:spMkLst>
            <pc:docMk/>
            <pc:sldMk cId="2278694630" sldId="263"/>
            <ac:spMk id="13" creationId="{CE7E7877-F64E-4EEA-B778-138031EFF874}"/>
          </ac:spMkLst>
        </pc:spChg>
        <pc:spChg chg="add del">
          <ac:chgData name="Utilizator invitat" userId="0b7f5ab3d0446f3a" providerId="Windows Live" clId="Web-{DDC057F8-731A-4012-A8F3-096CCF6675F0}" dt="2020-11-15T23:27:16.761" v="34"/>
          <ac:spMkLst>
            <pc:docMk/>
            <pc:sldMk cId="2278694630" sldId="263"/>
            <ac:spMk id="14" creationId="{206B0C47-1CFB-42F6-B66C-063C5B601FE4}"/>
          </ac:spMkLst>
        </pc:spChg>
        <pc:spChg chg="add del">
          <ac:chgData name="Utilizator invitat" userId="0b7f5ab3d0446f3a" providerId="Windows Live" clId="Web-{DDC057F8-731A-4012-A8F3-096CCF6675F0}" dt="2020-11-15T23:20:44.736" v="12"/>
          <ac:spMkLst>
            <pc:docMk/>
            <pc:sldMk cId="2278694630" sldId="263"/>
            <ac:spMk id="15" creationId="{7DD6C4F3-70FD-4F13-919C-702EE4886499}"/>
          </ac:spMkLst>
        </pc:spChg>
        <pc:spChg chg="add del">
          <ac:chgData name="Utilizator invitat" userId="0b7f5ab3d0446f3a" providerId="Windows Live" clId="Web-{DDC057F8-731A-4012-A8F3-096CCF6675F0}" dt="2020-11-15T23:27:16.761" v="34"/>
          <ac:spMkLst>
            <pc:docMk/>
            <pc:sldMk cId="2278694630" sldId="263"/>
            <ac:spMk id="16" creationId="{7F85B938-6BC7-4B98-9953-B70B364657BA}"/>
          </ac:spMkLst>
        </pc:spChg>
        <pc:spChg chg="add del mod">
          <ac:chgData name="Utilizator invitat" userId="0b7f5ab3d0446f3a" providerId="Windows Live" clId="Web-{DDC057F8-731A-4012-A8F3-096CCF6675F0}" dt="2020-11-15T23:30:52.500" v="292"/>
          <ac:spMkLst>
            <pc:docMk/>
            <pc:sldMk cId="2278694630" sldId="263"/>
            <ac:spMk id="17" creationId="{D0030940-8CD7-4593-B754-A7101F3A6945}"/>
          </ac:spMkLst>
        </pc:spChg>
        <pc:spChg chg="add">
          <ac:chgData name="Utilizator invitat" userId="0b7f5ab3d0446f3a" providerId="Windows Live" clId="Web-{DDC057F8-731A-4012-A8F3-096CCF6675F0}" dt="2020-11-15T23:27:16.761" v="34"/>
          <ac:spMkLst>
            <pc:docMk/>
            <pc:sldMk cId="2278694630" sldId="263"/>
            <ac:spMk id="25" creationId="{80CAB4C1-E9FF-4C37-92FA-28BED3B8881B}"/>
          </ac:spMkLst>
        </pc:spChg>
        <pc:spChg chg="add">
          <ac:chgData name="Utilizator invitat" userId="0b7f5ab3d0446f3a" providerId="Windows Live" clId="Web-{DDC057F8-731A-4012-A8F3-096CCF6675F0}" dt="2020-11-15T23:27:16.761" v="34"/>
          <ac:spMkLst>
            <pc:docMk/>
            <pc:sldMk cId="2278694630" sldId="263"/>
            <ac:spMk id="27" creationId="{0BD7060D-8DA2-4400-86F1-6A988F0E8AC3}"/>
          </ac:spMkLst>
        </pc:spChg>
        <pc:spChg chg="add">
          <ac:chgData name="Utilizator invitat" userId="0b7f5ab3d0446f3a" providerId="Windows Live" clId="Web-{DDC057F8-731A-4012-A8F3-096CCF6675F0}" dt="2020-11-15T23:27:16.761" v="34"/>
          <ac:spMkLst>
            <pc:docMk/>
            <pc:sldMk cId="2278694630" sldId="263"/>
            <ac:spMk id="29" creationId="{96E6678A-6101-4D77-8A14-5F70FBDB66F8}"/>
          </ac:spMkLst>
        </pc:spChg>
        <pc:spChg chg="add">
          <ac:chgData name="Utilizator invitat" userId="0b7f5ab3d0446f3a" providerId="Windows Live" clId="Web-{DDC057F8-731A-4012-A8F3-096CCF6675F0}" dt="2020-11-15T23:27:16.761" v="34"/>
          <ac:spMkLst>
            <pc:docMk/>
            <pc:sldMk cId="2278694630" sldId="263"/>
            <ac:spMk id="31" creationId="{AFA4E1D0-9351-4451-B0A0-51BEA42D86EB}"/>
          </ac:spMkLst>
        </pc:spChg>
        <pc:spChg chg="add">
          <ac:chgData name="Utilizator invitat" userId="0b7f5ab3d0446f3a" providerId="Windows Live" clId="Web-{DDC057F8-731A-4012-A8F3-096CCF6675F0}" dt="2020-11-15T23:27:16.761" v="34"/>
          <ac:spMkLst>
            <pc:docMk/>
            <pc:sldMk cId="2278694630" sldId="263"/>
            <ac:spMk id="33" creationId="{0D052C5D-4E47-47F1-96A6-5251FAAEDE8C}"/>
          </ac:spMkLst>
        </pc:spChg>
        <pc:spChg chg="add">
          <ac:chgData name="Utilizator invitat" userId="0b7f5ab3d0446f3a" providerId="Windows Live" clId="Web-{DDC057F8-731A-4012-A8F3-096CCF6675F0}" dt="2020-11-15T23:27:16.761" v="34"/>
          <ac:spMkLst>
            <pc:docMk/>
            <pc:sldMk cId="2278694630" sldId="263"/>
            <ac:spMk id="35" creationId="{79B9FD3C-5633-44F4-902E-55A97B2D20FF}"/>
          </ac:spMkLst>
        </pc:spChg>
        <pc:grpChg chg="add">
          <ac:chgData name="Utilizator invitat" userId="0b7f5ab3d0446f3a" providerId="Windows Live" clId="Web-{DDC057F8-731A-4012-A8F3-096CCF6675F0}" dt="2020-11-15T23:27:16.761" v="34"/>
          <ac:grpSpMkLst>
            <pc:docMk/>
            <pc:sldMk cId="2278694630" sldId="263"/>
            <ac:grpSpMk id="21" creationId="{EC030789-C525-4D1D-90A0-F48C14A76EB0}"/>
          </ac:grpSpMkLst>
        </pc:grpChg>
        <pc:picChg chg="add mod ord">
          <ac:chgData name="Utilizator invitat" userId="0b7f5ab3d0446f3a" providerId="Windows Live" clId="Web-{DDC057F8-731A-4012-A8F3-096CCF6675F0}" dt="2020-11-15T23:30:30.780" v="287" actId="1076"/>
          <ac:picMkLst>
            <pc:docMk/>
            <pc:sldMk cId="2278694630" sldId="263"/>
            <ac:picMk id="2" creationId="{30DEB502-207D-42FC-82F1-B24C7A17B9F9}"/>
          </ac:picMkLst>
        </pc:picChg>
        <pc:picChg chg="add mod ord">
          <ac:chgData name="Utilizator invitat" userId="0b7f5ab3d0446f3a" providerId="Windows Live" clId="Web-{DDC057F8-731A-4012-A8F3-096CCF6675F0}" dt="2020-11-15T23:30:17.733" v="283" actId="1076"/>
          <ac:picMkLst>
            <pc:docMk/>
            <pc:sldMk cId="2278694630" sldId="263"/>
            <ac:picMk id="3" creationId="{C6773633-1DEF-43CF-BA8D-072C0BD50AC0}"/>
          </ac:picMkLst>
        </pc:picChg>
        <pc:picChg chg="add del mod">
          <ac:chgData name="Utilizator invitat" userId="0b7f5ab3d0446f3a" providerId="Windows Live" clId="Web-{DDC057F8-731A-4012-A8F3-096CCF6675F0}" dt="2020-11-15T23:22:41.270" v="14"/>
          <ac:picMkLst>
            <pc:docMk/>
            <pc:sldMk cId="2278694630" sldId="263"/>
            <ac:picMk id="4" creationId="{EA6BE12C-BDD4-431E-93FD-532D7D47351D}"/>
          </ac:picMkLst>
        </pc:picChg>
        <pc:picChg chg="add del mod">
          <ac:chgData name="Utilizator invitat" userId="0b7f5ab3d0446f3a" providerId="Windows Live" clId="Web-{DDC057F8-731A-4012-A8F3-096CCF6675F0}" dt="2020-11-15T23:22:55.911" v="18"/>
          <ac:picMkLst>
            <pc:docMk/>
            <pc:sldMk cId="2278694630" sldId="263"/>
            <ac:picMk id="5" creationId="{47603CBC-EA48-4CB9-8AC8-1095EFAC6C5E}"/>
          </ac:picMkLst>
        </pc:picChg>
        <pc:picChg chg="add del mod ord">
          <ac:chgData name="Utilizator invitat" userId="0b7f5ab3d0446f3a" providerId="Windows Live" clId="Web-{DDC057F8-731A-4012-A8F3-096CCF6675F0}" dt="2020-11-15T23:30:06.842" v="280"/>
          <ac:picMkLst>
            <pc:docMk/>
            <pc:sldMk cId="2278694630" sldId="263"/>
            <ac:picMk id="8" creationId="{F3B02241-7F32-45C6-BDBC-7D26D1F36F2D}"/>
          </ac:picMkLst>
        </pc:picChg>
        <pc:cxnChg chg="add del">
          <ac:chgData name="Utilizator invitat" userId="0b7f5ab3d0446f3a" providerId="Windows Live" clId="Web-{DDC057F8-731A-4012-A8F3-096CCF6675F0}" dt="2020-11-15T23:23:06.629" v="19"/>
          <ac:cxnSpMkLst>
            <pc:docMk/>
            <pc:sldMk cId="2278694630" sldId="263"/>
            <ac:cxnSpMk id="6" creationId="{DCD67800-37AC-4E14-89B0-F79DCB3FB86D}"/>
          </ac:cxnSpMkLst>
        </pc:cxnChg>
        <pc:cxnChg chg="add del">
          <ac:chgData name="Utilizator invitat" userId="0b7f5ab3d0446f3a" providerId="Windows Live" clId="Web-{DDC057F8-731A-4012-A8F3-096CCF6675F0}" dt="2020-11-15T23:23:06.629" v="19"/>
          <ac:cxnSpMkLst>
            <pc:docMk/>
            <pc:sldMk cId="2278694630" sldId="263"/>
            <ac:cxnSpMk id="7" creationId="{20F1788F-A5AE-4188-8274-F7F2E3833ECD}"/>
          </ac:cxnSpMkLst>
        </pc:cxnChg>
      </pc:sldChg>
      <pc:sldChg chg="addSp delSp modSp new del mod setBg">
        <pc:chgData name="Utilizator invitat" userId="0b7f5ab3d0446f3a" providerId="Windows Live" clId="Web-{DDC057F8-731A-4012-A8F3-096CCF6675F0}" dt="2020-11-15T23:37:14.525" v="690"/>
        <pc:sldMkLst>
          <pc:docMk/>
          <pc:sldMk cId="382729398" sldId="264"/>
        </pc:sldMkLst>
        <pc:spChg chg="add del mod">
          <ac:chgData name="Utilizator invitat" userId="0b7f5ab3d0446f3a" providerId="Windows Live" clId="Web-{DDC057F8-731A-4012-A8F3-096CCF6675F0}" dt="2020-11-15T23:35:17.070" v="532"/>
          <ac:spMkLst>
            <pc:docMk/>
            <pc:sldMk cId="382729398" sldId="264"/>
            <ac:spMk id="3" creationId="{A3372617-D23D-4DDD-BF95-E5419D73DAE7}"/>
          </ac:spMkLst>
        </pc:spChg>
        <pc:spChg chg="add mod ord">
          <ac:chgData name="Utilizator invitat" userId="0b7f5ab3d0446f3a" providerId="Windows Live" clId="Web-{DDC057F8-731A-4012-A8F3-096CCF6675F0}" dt="2020-11-15T23:37:12.697" v="688" actId="20577"/>
          <ac:spMkLst>
            <pc:docMk/>
            <pc:sldMk cId="382729398" sldId="264"/>
            <ac:spMk id="5" creationId="{FAEBC8F5-54A3-4B7D-82CD-1C621060D443}"/>
          </ac:spMkLst>
        </pc:spChg>
        <pc:spChg chg="add del">
          <ac:chgData name="Utilizator invitat" userId="0b7f5ab3d0446f3a" providerId="Windows Live" clId="Web-{DDC057F8-731A-4012-A8F3-096CCF6675F0}" dt="2020-11-15T23:36:02.680" v="543"/>
          <ac:spMkLst>
            <pc:docMk/>
            <pc:sldMk cId="382729398" sldId="264"/>
            <ac:spMk id="14" creationId="{F7689D68-C339-4D5B-9DAA-E13F6BD4D575}"/>
          </ac:spMkLst>
        </pc:spChg>
        <pc:spChg chg="add del">
          <ac:chgData name="Utilizator invitat" userId="0b7f5ab3d0446f3a" providerId="Windows Live" clId="Web-{DDC057F8-731A-4012-A8F3-096CCF6675F0}" dt="2020-11-15T23:36:02.680" v="543"/>
          <ac:spMkLst>
            <pc:docMk/>
            <pc:sldMk cId="382729398" sldId="264"/>
            <ac:spMk id="16" creationId="{2CE4F249-AC71-406E-8410-03E1C8809E6D}"/>
          </ac:spMkLst>
        </pc:spChg>
        <pc:spChg chg="add">
          <ac:chgData name="Utilizator invitat" userId="0b7f5ab3d0446f3a" providerId="Windows Live" clId="Web-{DDC057F8-731A-4012-A8F3-096CCF6675F0}" dt="2020-11-15T23:36:02.680" v="543"/>
          <ac:spMkLst>
            <pc:docMk/>
            <pc:sldMk cId="382729398" sldId="264"/>
            <ac:spMk id="25" creationId="{B8144315-1C5A-4185-A952-25D98D303D46}"/>
          </ac:spMkLst>
        </pc:spChg>
        <pc:grpChg chg="add del">
          <ac:chgData name="Utilizator invitat" userId="0b7f5ab3d0446f3a" providerId="Windows Live" clId="Web-{DDC057F8-731A-4012-A8F3-096CCF6675F0}" dt="2020-11-15T23:36:02.680" v="543"/>
          <ac:grpSpMkLst>
            <pc:docMk/>
            <pc:sldMk cId="382729398" sldId="264"/>
            <ac:grpSpMk id="10" creationId="{EED2E2BB-3846-41EB-9F1E-92C33C4A8F46}"/>
          </ac:grpSpMkLst>
        </pc:grpChg>
        <pc:grpChg chg="add">
          <ac:chgData name="Utilizator invitat" userId="0b7f5ab3d0446f3a" providerId="Windows Live" clId="Web-{DDC057F8-731A-4012-A8F3-096CCF6675F0}" dt="2020-11-15T23:36:02.680" v="543"/>
          <ac:grpSpMkLst>
            <pc:docMk/>
            <pc:sldMk cId="382729398" sldId="264"/>
            <ac:grpSpMk id="21" creationId="{4091D54B-59AB-4A5E-8E9E-0421BD66D4FB}"/>
          </ac:grpSpMkLst>
        </pc:grpChg>
        <pc:grpChg chg="add">
          <ac:chgData name="Utilizator invitat" userId="0b7f5ab3d0446f3a" providerId="Windows Live" clId="Web-{DDC057F8-731A-4012-A8F3-096CCF6675F0}" dt="2020-11-15T23:36:02.680" v="543"/>
          <ac:grpSpMkLst>
            <pc:docMk/>
            <pc:sldMk cId="382729398" sldId="264"/>
            <ac:grpSpMk id="27" creationId="{7E2D86BB-893F-471B-AD66-50E01777C082}"/>
          </ac:grpSpMkLst>
        </pc:grpChg>
        <pc:picChg chg="add mod">
          <ac:chgData name="Utilizator invitat" userId="0b7f5ab3d0446f3a" providerId="Windows Live" clId="Web-{DDC057F8-731A-4012-A8F3-096CCF6675F0}" dt="2020-11-15T23:36:08.946" v="545" actId="1076"/>
          <ac:picMkLst>
            <pc:docMk/>
            <pc:sldMk cId="382729398" sldId="264"/>
            <ac:picMk id="2" creationId="{9DD0112C-6383-4192-9A92-8113C567D9C6}"/>
          </ac:picMkLst>
        </pc:picChg>
        <pc:picChg chg="add del mod">
          <ac:chgData name="Utilizator invitat" userId="0b7f5ab3d0446f3a" providerId="Windows Live" clId="Web-{DDC057F8-731A-4012-A8F3-096CCF6675F0}" dt="2020-11-15T23:35:45.821" v="539"/>
          <ac:picMkLst>
            <pc:docMk/>
            <pc:sldMk cId="382729398" sldId="264"/>
            <ac:picMk id="4" creationId="{50FCC77C-A512-4CBD-985B-C1728D1EBAE5}"/>
          </ac:picMkLst>
        </pc:picChg>
      </pc:sldChg>
    </pc:docChg>
  </pc:docChgLst>
  <pc:docChgLst>
    <pc:chgData name="Utilizator invitat" userId="0b7f5ab3d0446f3a" providerId="Windows Live" clId="Web-{B90C0989-A8A0-4D63-8288-DA0E974E4B07}"/>
    <pc:docChg chg="addSld delSld modSld">
      <pc:chgData name="Utilizator invitat" userId="0b7f5ab3d0446f3a" providerId="Windows Live" clId="Web-{B90C0989-A8A0-4D63-8288-DA0E974E4B07}" dt="2020-11-15T22:20:04.988" v="178"/>
      <pc:docMkLst>
        <pc:docMk/>
      </pc:docMkLst>
      <pc:sldChg chg="addSp modSp new mod setBg">
        <pc:chgData name="Utilizator invitat" userId="0b7f5ab3d0446f3a" providerId="Windows Live" clId="Web-{B90C0989-A8A0-4D63-8288-DA0E974E4B07}" dt="2020-11-15T22:19:03.671" v="174" actId="1076"/>
        <pc:sldMkLst>
          <pc:docMk/>
          <pc:sldMk cId="1216877726" sldId="258"/>
        </pc:sldMkLst>
        <pc:spChg chg="add mod ord">
          <ac:chgData name="Utilizator invitat" userId="0b7f5ab3d0446f3a" providerId="Windows Live" clId="Web-{B90C0989-A8A0-4D63-8288-DA0E974E4B07}" dt="2020-11-15T22:18:55.155" v="171"/>
          <ac:spMkLst>
            <pc:docMk/>
            <pc:sldMk cId="1216877726" sldId="258"/>
            <ac:spMk id="2" creationId="{51BD02AE-A780-44D0-A466-C7ED8CE5B3A8}"/>
          </ac:spMkLst>
        </pc:spChg>
        <pc:spChg chg="add">
          <ac:chgData name="Utilizator invitat" userId="0b7f5ab3d0446f3a" providerId="Windows Live" clId="Web-{B90C0989-A8A0-4D63-8288-DA0E974E4B07}" dt="2020-11-15T22:18:55.155" v="171"/>
          <ac:spMkLst>
            <pc:docMk/>
            <pc:sldMk cId="1216877726" sldId="258"/>
            <ac:spMk id="8" creationId="{126CD6DF-E40F-4D39-BA46-5D099AC4C85C}"/>
          </ac:spMkLst>
        </pc:spChg>
        <pc:spChg chg="add">
          <ac:chgData name="Utilizator invitat" userId="0b7f5ab3d0446f3a" providerId="Windows Live" clId="Web-{B90C0989-A8A0-4D63-8288-DA0E974E4B07}" dt="2020-11-15T22:18:55.155" v="171"/>
          <ac:spMkLst>
            <pc:docMk/>
            <pc:sldMk cId="1216877726" sldId="258"/>
            <ac:spMk id="10" creationId="{E848A24A-E17D-464F-99FB-EF7B8EC0780B}"/>
          </ac:spMkLst>
        </pc:spChg>
        <pc:spChg chg="add">
          <ac:chgData name="Utilizator invitat" userId="0b7f5ab3d0446f3a" providerId="Windows Live" clId="Web-{B90C0989-A8A0-4D63-8288-DA0E974E4B07}" dt="2020-11-15T22:18:55.155" v="171"/>
          <ac:spMkLst>
            <pc:docMk/>
            <pc:sldMk cId="1216877726" sldId="258"/>
            <ac:spMk id="12" creationId="{CD3DDA28-7B69-422D-9888-25C7BC97BC32}"/>
          </ac:spMkLst>
        </pc:spChg>
        <pc:picChg chg="add mod">
          <ac:chgData name="Utilizator invitat" userId="0b7f5ab3d0446f3a" providerId="Windows Live" clId="Web-{B90C0989-A8A0-4D63-8288-DA0E974E4B07}" dt="2020-11-15T22:19:03.671" v="174" actId="1076"/>
          <ac:picMkLst>
            <pc:docMk/>
            <pc:sldMk cId="1216877726" sldId="258"/>
            <ac:picMk id="3" creationId="{AD591C66-57D0-4BF2-ADA8-D529F0F4210D}"/>
          </ac:picMkLst>
        </pc:picChg>
      </pc:sldChg>
      <pc:sldChg chg="delSp modSp del">
        <pc:chgData name="Utilizator invitat" userId="0b7f5ab3d0446f3a" providerId="Windows Live" clId="Web-{B90C0989-A8A0-4D63-8288-DA0E974E4B07}" dt="2020-11-15T22:16:41.381" v="158"/>
        <pc:sldMkLst>
          <pc:docMk/>
          <pc:sldMk cId="2904174107" sldId="258"/>
        </pc:sldMkLst>
        <pc:spChg chg="mod">
          <ac:chgData name="Utilizator invitat" userId="0b7f5ab3d0446f3a" providerId="Windows Live" clId="Web-{B90C0989-A8A0-4D63-8288-DA0E974E4B07}" dt="2020-11-15T22:14:46.046" v="155" actId="14100"/>
          <ac:spMkLst>
            <pc:docMk/>
            <pc:sldMk cId="2904174107" sldId="258"/>
            <ac:spMk id="3" creationId="{8081B929-B08F-4FE2-BDA1-8D970822C1C2}"/>
          </ac:spMkLst>
        </pc:spChg>
        <pc:spChg chg="del">
          <ac:chgData name="Utilizator invitat" userId="0b7f5ab3d0446f3a" providerId="Windows Live" clId="Web-{B90C0989-A8A0-4D63-8288-DA0E974E4B07}" dt="2020-11-15T22:16:04.957" v="156"/>
          <ac:spMkLst>
            <pc:docMk/>
            <pc:sldMk cId="2904174107" sldId="258"/>
            <ac:spMk id="4" creationId="{3B2FC623-FA3D-46B0-BB62-E51F0D6734F8}"/>
          </ac:spMkLst>
        </pc:spChg>
        <pc:picChg chg="mod">
          <ac:chgData name="Utilizator invitat" userId="0b7f5ab3d0446f3a" providerId="Windows Live" clId="Web-{B90C0989-A8A0-4D63-8288-DA0E974E4B07}" dt="2020-11-15T22:16:18.723" v="157" actId="1076"/>
          <ac:picMkLst>
            <pc:docMk/>
            <pc:sldMk cId="2904174107" sldId="258"/>
            <ac:picMk id="2" creationId="{0307CF3A-FBC5-4D47-B0CF-40CA62556B8B}"/>
          </ac:picMkLst>
        </pc:picChg>
      </pc:sldChg>
      <pc:sldChg chg="addSp modSp new">
        <pc:chgData name="Utilizator invitat" userId="0b7f5ab3d0446f3a" providerId="Windows Live" clId="Web-{B90C0989-A8A0-4D63-8288-DA0E974E4B07}" dt="2020-11-15T22:20:04.988" v="178"/>
        <pc:sldMkLst>
          <pc:docMk/>
          <pc:sldMk cId="3292824027" sldId="259"/>
        </pc:sldMkLst>
        <pc:spChg chg="add">
          <ac:chgData name="Utilizator invitat" userId="0b7f5ab3d0446f3a" providerId="Windows Live" clId="Web-{B90C0989-A8A0-4D63-8288-DA0E974E4B07}" dt="2020-11-15T22:20:04.988" v="178"/>
          <ac:spMkLst>
            <pc:docMk/>
            <pc:sldMk cId="3292824027" sldId="259"/>
            <ac:spMk id="3" creationId="{6560A344-7F08-48A9-A208-9A226FC03192}"/>
          </ac:spMkLst>
        </pc:spChg>
        <pc:picChg chg="add mod">
          <ac:chgData name="Utilizator invitat" userId="0b7f5ab3d0446f3a" providerId="Windows Live" clId="Web-{B90C0989-A8A0-4D63-8288-DA0E974E4B07}" dt="2020-11-15T22:19:58.800" v="177" actId="1076"/>
          <ac:picMkLst>
            <pc:docMk/>
            <pc:sldMk cId="3292824027" sldId="259"/>
            <ac:picMk id="2" creationId="{D76343E8-EE03-4C37-8860-A13BCE2737FF}"/>
          </ac:picMkLst>
        </pc:picChg>
      </pc:sldChg>
    </pc:docChg>
  </pc:docChgLst>
  <pc:docChgLst>
    <pc:chgData name="Utilizator invitat" userId="0b7f5ab3d0446f3a" providerId="Windows Live" clId="Web-{4F9FA7EA-B2F0-447F-8AEB-2D5EB43493BC}"/>
    <pc:docChg chg="addSld delSld modSld">
      <pc:chgData name="Utilizator invitat" userId="0b7f5ab3d0446f3a" providerId="Windows Live" clId="Web-{4F9FA7EA-B2F0-447F-8AEB-2D5EB43493BC}" dt="2020-11-15T23:04:19.711" v="1207" actId="20577"/>
      <pc:docMkLst>
        <pc:docMk/>
      </pc:docMkLst>
      <pc:sldChg chg="addSp delSp modSp mod setBg setClrOvrMap">
        <pc:chgData name="Utilizator invitat" userId="0b7f5ab3d0446f3a" providerId="Windows Live" clId="Web-{4F9FA7EA-B2F0-447F-8AEB-2D5EB43493BC}" dt="2020-11-15T22:58:21.107" v="939" actId="1076"/>
        <pc:sldMkLst>
          <pc:docMk/>
          <pc:sldMk cId="3653437330" sldId="257"/>
        </pc:sldMkLst>
        <pc:spChg chg="add del">
          <ac:chgData name="Utilizator invitat" userId="0b7f5ab3d0446f3a" providerId="Windows Live" clId="Web-{4F9FA7EA-B2F0-447F-8AEB-2D5EB43493BC}" dt="2020-11-15T22:34:12.983" v="231"/>
          <ac:spMkLst>
            <pc:docMk/>
            <pc:sldMk cId="3653437330" sldId="257"/>
            <ac:spMk id="97" creationId="{4F78DAAE-B0C3-49A3-8AB1-AD2FF0E3686F}"/>
          </ac:spMkLst>
        </pc:spChg>
        <pc:spChg chg="add del">
          <ac:chgData name="Utilizator invitat" userId="0b7f5ab3d0446f3a" providerId="Windows Live" clId="Web-{4F9FA7EA-B2F0-447F-8AEB-2D5EB43493BC}" dt="2020-11-15T22:34:12.983" v="231"/>
          <ac:spMkLst>
            <pc:docMk/>
            <pc:sldMk cId="3653437330" sldId="257"/>
            <ac:spMk id="99" creationId="{F6A8A81D-3338-4B0F-A26F-A3D259D27681}"/>
          </ac:spMkLst>
        </pc:spChg>
        <pc:spChg chg="add del">
          <ac:chgData name="Utilizator invitat" userId="0b7f5ab3d0446f3a" providerId="Windows Live" clId="Web-{4F9FA7EA-B2F0-447F-8AEB-2D5EB43493BC}" dt="2020-11-15T22:34:12.983" v="231"/>
          <ac:spMkLst>
            <pc:docMk/>
            <pc:sldMk cId="3653437330" sldId="257"/>
            <ac:spMk id="101" creationId="{40155665-7CE2-4939-AE5E-020DC1D20753}"/>
          </ac:spMkLst>
        </pc:spChg>
        <pc:spChg chg="add mod ord">
          <ac:chgData name="Utilizator invitat" userId="0b7f5ab3d0446f3a" providerId="Windows Live" clId="Web-{4F9FA7EA-B2F0-447F-8AEB-2D5EB43493BC}" dt="2020-11-15T22:57:17.496" v="931"/>
          <ac:spMkLst>
            <pc:docMk/>
            <pc:sldMk cId="3653437330" sldId="257"/>
            <ac:spMk id="133" creationId="{BE0072CE-8129-46FF-9345-DE03A9F27457}"/>
          </ac:spMkLst>
        </pc:spChg>
        <pc:spChg chg="add del">
          <ac:chgData name="Utilizator invitat" userId="0b7f5ab3d0446f3a" providerId="Windows Live" clId="Web-{4F9FA7EA-B2F0-447F-8AEB-2D5EB43493BC}" dt="2020-11-15T22:37:38.864" v="336"/>
          <ac:spMkLst>
            <pc:docMk/>
            <pc:sldMk cId="3653437330" sldId="257"/>
            <ac:spMk id="134" creationId="{02EFD23D-F3A5-4A68-A630-E41A4B3870E9}"/>
          </ac:spMkLst>
        </pc:spChg>
        <pc:spChg chg="add del mod">
          <ac:chgData name="Utilizator invitat" userId="0b7f5ab3d0446f3a" providerId="Windows Live" clId="Web-{4F9FA7EA-B2F0-447F-8AEB-2D5EB43493BC}" dt="2020-11-15T22:38:15.130" v="353"/>
          <ac:spMkLst>
            <pc:docMk/>
            <pc:sldMk cId="3653437330" sldId="257"/>
            <ac:spMk id="135" creationId="{9F030F6C-C2AD-493A-9490-A59414985C82}"/>
          </ac:spMkLst>
        </pc:spChg>
        <pc:spChg chg="add del mod">
          <ac:chgData name="Utilizator invitat" userId="0b7f5ab3d0446f3a" providerId="Windows Live" clId="Web-{4F9FA7EA-B2F0-447F-8AEB-2D5EB43493BC}" dt="2020-11-15T22:49:22.400" v="784"/>
          <ac:spMkLst>
            <pc:docMk/>
            <pc:sldMk cId="3653437330" sldId="257"/>
            <ac:spMk id="136" creationId="{FF51E0A9-FF42-431C-A2A2-21646C02C78B}"/>
          </ac:spMkLst>
        </pc:spChg>
        <pc:spChg chg="add del">
          <ac:chgData name="Utilizator invitat" userId="0b7f5ab3d0446f3a" providerId="Windows Live" clId="Web-{4F9FA7EA-B2F0-447F-8AEB-2D5EB43493BC}" dt="2020-11-15T22:25:34.186" v="179"/>
          <ac:spMkLst>
            <pc:docMk/>
            <pc:sldMk cId="3653437330" sldId="257"/>
            <ac:spMk id="148" creationId="{59647F54-801D-44AB-8284-EDDFF7763139}"/>
          </ac:spMkLst>
        </pc:spChg>
        <pc:spChg chg="add del">
          <ac:chgData name="Utilizator invitat" userId="0b7f5ab3d0446f3a" providerId="Windows Live" clId="Web-{4F9FA7EA-B2F0-447F-8AEB-2D5EB43493BC}" dt="2020-11-15T22:25:34.186" v="179"/>
          <ac:spMkLst>
            <pc:docMk/>
            <pc:sldMk cId="3653437330" sldId="257"/>
            <ac:spMk id="150" creationId="{89EA2611-DCBA-4E97-A2B2-9A466E76BDA4}"/>
          </ac:spMkLst>
        </pc:spChg>
        <pc:spChg chg="add mod">
          <ac:chgData name="Utilizator invitat" userId="0b7f5ab3d0446f3a" providerId="Windows Live" clId="Web-{4F9FA7EA-B2F0-447F-8AEB-2D5EB43493BC}" dt="2020-11-15T22:57:30.574" v="933" actId="1076"/>
          <ac:spMkLst>
            <pc:docMk/>
            <pc:sldMk cId="3653437330" sldId="257"/>
            <ac:spMk id="151" creationId="{75969A7A-86D1-4ABC-B420-AC7DE42647AA}"/>
          </ac:spMkLst>
        </pc:spChg>
        <pc:spChg chg="add del">
          <ac:chgData name="Utilizator invitat" userId="0b7f5ab3d0446f3a" providerId="Windows Live" clId="Web-{4F9FA7EA-B2F0-447F-8AEB-2D5EB43493BC}" dt="2020-11-15T22:25:34.186" v="179"/>
          <ac:spMkLst>
            <pc:docMk/>
            <pc:sldMk cId="3653437330" sldId="257"/>
            <ac:spMk id="152" creationId="{BBC615D1-6E12-40EF-915B-316CFDB550D5}"/>
          </ac:spMkLst>
        </pc:spChg>
        <pc:spChg chg="add del">
          <ac:chgData name="Utilizator invitat" userId="0b7f5ab3d0446f3a" providerId="Windows Live" clId="Web-{4F9FA7EA-B2F0-447F-8AEB-2D5EB43493BC}" dt="2020-11-15T22:25:34.186" v="179"/>
          <ac:spMkLst>
            <pc:docMk/>
            <pc:sldMk cId="3653437330" sldId="257"/>
            <ac:spMk id="154" creationId="{B9797D36-DE1E-47CD-881A-6C1F5828261B}"/>
          </ac:spMkLst>
        </pc:spChg>
        <pc:spChg chg="add del">
          <ac:chgData name="Utilizator invitat" userId="0b7f5ab3d0446f3a" providerId="Windows Live" clId="Web-{4F9FA7EA-B2F0-447F-8AEB-2D5EB43493BC}" dt="2020-11-15T22:25:34.186" v="179"/>
          <ac:spMkLst>
            <pc:docMk/>
            <pc:sldMk cId="3653437330" sldId="257"/>
            <ac:spMk id="156" creationId="{4A2FAF1F-F462-46AF-A9E6-CC93C4E2C359}"/>
          </ac:spMkLst>
        </pc:spChg>
        <pc:spChg chg="add del">
          <ac:chgData name="Utilizator invitat" userId="0b7f5ab3d0446f3a" providerId="Windows Live" clId="Web-{4F9FA7EA-B2F0-447F-8AEB-2D5EB43493BC}" dt="2020-11-15T22:25:34.186" v="179"/>
          <ac:spMkLst>
            <pc:docMk/>
            <pc:sldMk cId="3653437330" sldId="257"/>
            <ac:spMk id="158" creationId="{7146BED8-BAE9-42C5-A3DD-7B946445DB8C}"/>
          </ac:spMkLst>
        </pc:spChg>
        <pc:spChg chg="add del">
          <ac:chgData name="Utilizator invitat" userId="0b7f5ab3d0446f3a" providerId="Windows Live" clId="Web-{4F9FA7EA-B2F0-447F-8AEB-2D5EB43493BC}" dt="2020-11-15T22:25:34.186" v="179"/>
          <ac:spMkLst>
            <pc:docMk/>
            <pc:sldMk cId="3653437330" sldId="257"/>
            <ac:spMk id="160" creationId="{15765FE8-B62F-41E4-A73C-74C91A8FD945}"/>
          </ac:spMkLst>
        </pc:spChg>
        <pc:spChg chg="add">
          <ac:chgData name="Utilizator invitat" userId="0b7f5ab3d0446f3a" providerId="Windows Live" clId="Web-{4F9FA7EA-B2F0-447F-8AEB-2D5EB43493BC}" dt="2020-11-15T22:57:17.496" v="931"/>
          <ac:spMkLst>
            <pc:docMk/>
            <pc:sldMk cId="3653437330" sldId="257"/>
            <ac:spMk id="165" creationId="{F7689D68-C339-4D5B-9DAA-E13F6BD4D575}"/>
          </ac:spMkLst>
        </pc:spChg>
        <pc:spChg chg="add">
          <ac:chgData name="Utilizator invitat" userId="0b7f5ab3d0446f3a" providerId="Windows Live" clId="Web-{4F9FA7EA-B2F0-447F-8AEB-2D5EB43493BC}" dt="2020-11-15T22:57:17.496" v="931"/>
          <ac:spMkLst>
            <pc:docMk/>
            <pc:sldMk cId="3653437330" sldId="257"/>
            <ac:spMk id="167" creationId="{1B9CC3E5-EA42-4393-A2C0-5192B91BD745}"/>
          </ac:spMkLst>
        </pc:spChg>
        <pc:spChg chg="add">
          <ac:chgData name="Utilizator invitat" userId="0b7f5ab3d0446f3a" providerId="Windows Live" clId="Web-{4F9FA7EA-B2F0-447F-8AEB-2D5EB43493BC}" dt="2020-11-15T22:57:17.496" v="931"/>
          <ac:spMkLst>
            <pc:docMk/>
            <pc:sldMk cId="3653437330" sldId="257"/>
            <ac:spMk id="169" creationId="{FB8DBC8E-FBA7-466C-8D97-75B15FBE9048}"/>
          </ac:spMkLst>
        </pc:spChg>
        <pc:spChg chg="add">
          <ac:chgData name="Utilizator invitat" userId="0b7f5ab3d0446f3a" providerId="Windows Live" clId="Web-{4F9FA7EA-B2F0-447F-8AEB-2D5EB43493BC}" dt="2020-11-15T22:57:17.496" v="931"/>
          <ac:spMkLst>
            <pc:docMk/>
            <pc:sldMk cId="3653437330" sldId="257"/>
            <ac:spMk id="171" creationId="{E6FFF64E-1FE4-4AE0-9D62-567AA183C128}"/>
          </ac:spMkLst>
        </pc:spChg>
        <pc:spChg chg="add">
          <ac:chgData name="Utilizator invitat" userId="0b7f5ab3d0446f3a" providerId="Windows Live" clId="Web-{4F9FA7EA-B2F0-447F-8AEB-2D5EB43493BC}" dt="2020-11-15T22:57:17.496" v="931"/>
          <ac:spMkLst>
            <pc:docMk/>
            <pc:sldMk cId="3653437330" sldId="257"/>
            <ac:spMk id="173" creationId="{9C80E52D-DE5C-4267-9C99-8741F2E42E36}"/>
          </ac:spMkLst>
        </pc:spChg>
        <pc:spChg chg="add del">
          <ac:chgData name="Utilizator invitat" userId="0b7f5ab3d0446f3a" providerId="Windows Live" clId="Web-{4F9FA7EA-B2F0-447F-8AEB-2D5EB43493BC}" dt="2020-11-15T22:25:39.421" v="182"/>
          <ac:spMkLst>
            <pc:docMk/>
            <pc:sldMk cId="3653437330" sldId="257"/>
            <ac:spMk id="393" creationId="{4F03ED98-831F-4563-BEB3-C67C31E34400}"/>
          </ac:spMkLst>
        </pc:spChg>
        <pc:spChg chg="add del">
          <ac:chgData name="Utilizator invitat" userId="0b7f5ab3d0446f3a" providerId="Windows Live" clId="Web-{4F9FA7EA-B2F0-447F-8AEB-2D5EB43493BC}" dt="2020-11-15T22:25:39.327" v="181"/>
          <ac:spMkLst>
            <pc:docMk/>
            <pc:sldMk cId="3653437330" sldId="257"/>
            <ac:spMk id="1925" creationId="{079CE317-680B-449C-A423-71C1FE069B4C}"/>
          </ac:spMkLst>
        </pc:spChg>
        <pc:spChg chg="add del">
          <ac:chgData name="Utilizator invitat" userId="0b7f5ab3d0446f3a" providerId="Windows Live" clId="Web-{4F9FA7EA-B2F0-447F-8AEB-2D5EB43493BC}" dt="2020-11-15T22:25:39.327" v="181"/>
          <ac:spMkLst>
            <pc:docMk/>
            <pc:sldMk cId="3653437330" sldId="257"/>
            <ac:spMk id="1926" creationId="{F70C2B8F-6B1B-46D5-86E6-40F36C695FC2}"/>
          </ac:spMkLst>
        </pc:spChg>
        <pc:spChg chg="add del">
          <ac:chgData name="Utilizator invitat" userId="0b7f5ab3d0446f3a" providerId="Windows Live" clId="Web-{4F9FA7EA-B2F0-447F-8AEB-2D5EB43493BC}" dt="2020-11-15T22:25:39.327" v="181"/>
          <ac:spMkLst>
            <pc:docMk/>
            <pc:sldMk cId="3653437330" sldId="257"/>
            <ac:spMk id="1927" creationId="{DB521824-592C-476A-AB0A-CA0C6D1F3407}"/>
          </ac:spMkLst>
        </pc:spChg>
        <pc:spChg chg="add del">
          <ac:chgData name="Utilizator invitat" userId="0b7f5ab3d0446f3a" providerId="Windows Live" clId="Web-{4F9FA7EA-B2F0-447F-8AEB-2D5EB43493BC}" dt="2020-11-15T22:25:39.327" v="181"/>
          <ac:spMkLst>
            <pc:docMk/>
            <pc:sldMk cId="3653437330" sldId="257"/>
            <ac:spMk id="1928" creationId="{A2749EFA-8EE4-4EB8-9424-8E593B9320AD}"/>
          </ac:spMkLst>
        </pc:spChg>
        <pc:spChg chg="add del">
          <ac:chgData name="Utilizator invitat" userId="0b7f5ab3d0446f3a" providerId="Windows Live" clId="Web-{4F9FA7EA-B2F0-447F-8AEB-2D5EB43493BC}" dt="2020-11-15T22:25:39.327" v="181"/>
          <ac:spMkLst>
            <pc:docMk/>
            <pc:sldMk cId="3653437330" sldId="257"/>
            <ac:spMk id="1929" creationId="{B5C860C9-D4F9-4350-80DA-0D1CD36C7741}"/>
          </ac:spMkLst>
        </pc:spChg>
        <pc:spChg chg="add del">
          <ac:chgData name="Utilizator invitat" userId="0b7f5ab3d0446f3a" providerId="Windows Live" clId="Web-{4F9FA7EA-B2F0-447F-8AEB-2D5EB43493BC}" dt="2020-11-15T22:25:39.327" v="181"/>
          <ac:spMkLst>
            <pc:docMk/>
            <pc:sldMk cId="3653437330" sldId="257"/>
            <ac:spMk id="1930" creationId="{538A90C8-AE0E-4EBA-9AF8-EEDB206020E0}"/>
          </ac:spMkLst>
        </pc:spChg>
        <pc:spChg chg="add del">
          <ac:chgData name="Utilizator invitat" userId="0b7f5ab3d0446f3a" providerId="Windows Live" clId="Web-{4F9FA7EA-B2F0-447F-8AEB-2D5EB43493BC}" dt="2020-11-15T22:34:12.983" v="232"/>
          <ac:spMkLst>
            <pc:docMk/>
            <pc:sldMk cId="3653437330" sldId="257"/>
            <ac:spMk id="1932" creationId="{59647F54-801D-44AB-8284-EDDFF7763139}"/>
          </ac:spMkLst>
        </pc:spChg>
        <pc:spChg chg="add del">
          <ac:chgData name="Utilizator invitat" userId="0b7f5ab3d0446f3a" providerId="Windows Live" clId="Web-{4F9FA7EA-B2F0-447F-8AEB-2D5EB43493BC}" dt="2020-11-15T22:34:12.983" v="232"/>
          <ac:spMkLst>
            <pc:docMk/>
            <pc:sldMk cId="3653437330" sldId="257"/>
            <ac:spMk id="1933" creationId="{89EA2611-DCBA-4E97-A2B2-9A466E76BDA4}"/>
          </ac:spMkLst>
        </pc:spChg>
        <pc:spChg chg="add del">
          <ac:chgData name="Utilizator invitat" userId="0b7f5ab3d0446f3a" providerId="Windows Live" clId="Web-{4F9FA7EA-B2F0-447F-8AEB-2D5EB43493BC}" dt="2020-11-15T22:34:12.983" v="232"/>
          <ac:spMkLst>
            <pc:docMk/>
            <pc:sldMk cId="3653437330" sldId="257"/>
            <ac:spMk id="1934" creationId="{BBC615D1-6E12-40EF-915B-316CFDB550D5}"/>
          </ac:spMkLst>
        </pc:spChg>
        <pc:spChg chg="add del">
          <ac:chgData name="Utilizator invitat" userId="0b7f5ab3d0446f3a" providerId="Windows Live" clId="Web-{4F9FA7EA-B2F0-447F-8AEB-2D5EB43493BC}" dt="2020-11-15T22:34:12.983" v="232"/>
          <ac:spMkLst>
            <pc:docMk/>
            <pc:sldMk cId="3653437330" sldId="257"/>
            <ac:spMk id="1935" creationId="{B9797D36-DE1E-47CD-881A-6C1F5828261B}"/>
          </ac:spMkLst>
        </pc:spChg>
        <pc:spChg chg="add del">
          <ac:chgData name="Utilizator invitat" userId="0b7f5ab3d0446f3a" providerId="Windows Live" clId="Web-{4F9FA7EA-B2F0-447F-8AEB-2D5EB43493BC}" dt="2020-11-15T22:34:12.983" v="232"/>
          <ac:spMkLst>
            <pc:docMk/>
            <pc:sldMk cId="3653437330" sldId="257"/>
            <ac:spMk id="1936" creationId="{4A2FAF1F-F462-46AF-A9E6-CC93C4E2C359}"/>
          </ac:spMkLst>
        </pc:spChg>
        <pc:spChg chg="add del">
          <ac:chgData name="Utilizator invitat" userId="0b7f5ab3d0446f3a" providerId="Windows Live" clId="Web-{4F9FA7EA-B2F0-447F-8AEB-2D5EB43493BC}" dt="2020-11-15T22:34:12.983" v="232"/>
          <ac:spMkLst>
            <pc:docMk/>
            <pc:sldMk cId="3653437330" sldId="257"/>
            <ac:spMk id="1937" creationId="{7146BED8-BAE9-42C5-A3DD-7B946445DB8C}"/>
          </ac:spMkLst>
        </pc:spChg>
        <pc:spChg chg="add del">
          <ac:chgData name="Utilizator invitat" userId="0b7f5ab3d0446f3a" providerId="Windows Live" clId="Web-{4F9FA7EA-B2F0-447F-8AEB-2D5EB43493BC}" dt="2020-11-15T22:34:12.983" v="232"/>
          <ac:spMkLst>
            <pc:docMk/>
            <pc:sldMk cId="3653437330" sldId="257"/>
            <ac:spMk id="1938" creationId="{15765FE8-B62F-41E4-A73C-74C91A8FD945}"/>
          </ac:spMkLst>
        </pc:spChg>
        <pc:spChg chg="add del">
          <ac:chgData name="Utilizator invitat" userId="0b7f5ab3d0446f3a" providerId="Windows Live" clId="Web-{4F9FA7EA-B2F0-447F-8AEB-2D5EB43493BC}" dt="2020-11-15T22:38:33.537" v="354"/>
          <ac:spMkLst>
            <pc:docMk/>
            <pc:sldMk cId="3653437330" sldId="257"/>
            <ac:spMk id="1940" creationId="{3DB0ED7D-0741-41C8-9BCD-85B80680FB6C}"/>
          </ac:spMkLst>
        </pc:spChg>
        <pc:spChg chg="add del">
          <ac:chgData name="Utilizator invitat" userId="0b7f5ab3d0446f3a" providerId="Windows Live" clId="Web-{4F9FA7EA-B2F0-447F-8AEB-2D5EB43493BC}" dt="2020-11-15T22:57:17.496" v="931"/>
          <ac:spMkLst>
            <pc:docMk/>
            <pc:sldMk cId="3653437330" sldId="257"/>
            <ac:spMk id="1943" creationId="{80CAB4C1-E9FF-4C37-92FA-28BED3B8881B}"/>
          </ac:spMkLst>
        </pc:spChg>
        <pc:spChg chg="add del">
          <ac:chgData name="Utilizator invitat" userId="0b7f5ab3d0446f3a" providerId="Windows Live" clId="Web-{4F9FA7EA-B2F0-447F-8AEB-2D5EB43493BC}" dt="2020-11-15T22:57:17.496" v="931"/>
          <ac:spMkLst>
            <pc:docMk/>
            <pc:sldMk cId="3653437330" sldId="257"/>
            <ac:spMk id="1944" creationId="{C8E7421A-E78A-4133-93BD-603E2B82EAD5}"/>
          </ac:spMkLst>
        </pc:spChg>
        <pc:grpChg chg="add del">
          <ac:chgData name="Utilizator invitat" userId="0b7f5ab3d0446f3a" providerId="Windows Live" clId="Web-{4F9FA7EA-B2F0-447F-8AEB-2D5EB43493BC}" dt="2020-11-15T22:57:17.496" v="931"/>
          <ac:grpSpMkLst>
            <pc:docMk/>
            <pc:sldMk cId="3653437330" sldId="257"/>
            <ac:grpSpMk id="93" creationId="{EC030789-C525-4D1D-90A0-F48C14A76EB0}"/>
          </ac:grpSpMkLst>
        </pc:grpChg>
        <pc:grpChg chg="add del">
          <ac:chgData name="Utilizator invitat" userId="0b7f5ab3d0446f3a" providerId="Windows Live" clId="Web-{4F9FA7EA-B2F0-447F-8AEB-2D5EB43493BC}" dt="2020-11-15T22:25:34.186" v="179"/>
          <ac:grpSpMkLst>
            <pc:docMk/>
            <pc:sldMk cId="3653437330" sldId="257"/>
            <ac:grpSpMk id="137" creationId="{FAEF28A3-012D-4640-B8B8-1EF6EAF7233B}"/>
          </ac:grpSpMkLst>
        </pc:grpChg>
        <pc:grpChg chg="add">
          <ac:chgData name="Utilizator invitat" userId="0b7f5ab3d0446f3a" providerId="Windows Live" clId="Web-{4F9FA7EA-B2F0-447F-8AEB-2D5EB43493BC}" dt="2020-11-15T22:57:17.496" v="931"/>
          <ac:grpSpMkLst>
            <pc:docMk/>
            <pc:sldMk cId="3653437330" sldId="257"/>
            <ac:grpSpMk id="161" creationId="{EED2E2BB-3846-41EB-9F1E-92C33C4A8F46}"/>
          </ac:grpSpMkLst>
        </pc:grpChg>
        <pc:grpChg chg="add del">
          <ac:chgData name="Utilizator invitat" userId="0b7f5ab3d0446f3a" providerId="Windows Live" clId="Web-{4F9FA7EA-B2F0-447F-8AEB-2D5EB43493BC}" dt="2020-11-15T22:25:39.421" v="182"/>
          <ac:grpSpMkLst>
            <pc:docMk/>
            <pc:sldMk cId="3653437330" sldId="257"/>
            <ac:grpSpMk id="392" creationId="{EAA979B0-4062-4F2D-8410-EB5084A6F222}"/>
          </ac:grpSpMkLst>
        </pc:grpChg>
        <pc:grpChg chg="add del">
          <ac:chgData name="Utilizator invitat" userId="0b7f5ab3d0446f3a" providerId="Windows Live" clId="Web-{4F9FA7EA-B2F0-447F-8AEB-2D5EB43493BC}" dt="2020-11-15T22:25:39.327" v="181"/>
          <ac:grpSpMkLst>
            <pc:docMk/>
            <pc:sldMk cId="3653437330" sldId="257"/>
            <ac:grpSpMk id="1924" creationId="{DDA34B8A-FA8D-4E16-AD72-7B60B1C2582A}"/>
          </ac:grpSpMkLst>
        </pc:grpChg>
        <pc:grpChg chg="add del">
          <ac:chgData name="Utilizator invitat" userId="0b7f5ab3d0446f3a" providerId="Windows Live" clId="Web-{4F9FA7EA-B2F0-447F-8AEB-2D5EB43493BC}" dt="2020-11-15T22:34:12.983" v="232"/>
          <ac:grpSpMkLst>
            <pc:docMk/>
            <pc:sldMk cId="3653437330" sldId="257"/>
            <ac:grpSpMk id="1931" creationId="{FAEF28A3-012D-4640-B8B8-1EF6EAF7233B}"/>
          </ac:grpSpMkLst>
        </pc:grpChg>
        <pc:graphicFrameChg chg="del mod ord modGraphic">
          <ac:chgData name="Utilizator invitat" userId="0b7f5ab3d0446f3a" providerId="Windows Live" clId="Web-{4F9FA7EA-B2F0-447F-8AEB-2D5EB43493BC}" dt="2020-11-15T22:28:57.629" v="210"/>
          <ac:graphicFrameMkLst>
            <pc:docMk/>
            <pc:sldMk cId="3653437330" sldId="257"/>
            <ac:graphicFrameMk id="4" creationId="{C264B63C-FBDB-418D-BAAB-6B3AFD30B8AA}"/>
          </ac:graphicFrameMkLst>
        </pc:graphicFrameChg>
        <pc:picChg chg="add del mod ord">
          <ac:chgData name="Utilizator invitat" userId="0b7f5ab3d0446f3a" providerId="Windows Live" clId="Web-{4F9FA7EA-B2F0-447F-8AEB-2D5EB43493BC}" dt="2020-11-15T22:49:17.040" v="783"/>
          <ac:picMkLst>
            <pc:docMk/>
            <pc:sldMk cId="3653437330" sldId="257"/>
            <ac:picMk id="130" creationId="{FA4C7F5F-ADF0-4971-88EC-692DE5E21716}"/>
          </ac:picMkLst>
        </pc:picChg>
        <pc:picChg chg="add del mod ord">
          <ac:chgData name="Utilizator invitat" userId="0b7f5ab3d0446f3a" providerId="Windows Live" clId="Web-{4F9FA7EA-B2F0-447F-8AEB-2D5EB43493BC}" dt="2020-11-15T22:49:25.416" v="785"/>
          <ac:picMkLst>
            <pc:docMk/>
            <pc:sldMk cId="3653437330" sldId="257"/>
            <ac:picMk id="131" creationId="{1E836D2F-BEAE-4C62-8355-5DB17CF08C52}"/>
          </ac:picMkLst>
        </pc:picChg>
        <pc:picChg chg="add del mod">
          <ac:chgData name="Utilizator invitat" userId="0b7f5ab3d0446f3a" providerId="Windows Live" clId="Web-{4F9FA7EA-B2F0-447F-8AEB-2D5EB43493BC}" dt="2020-11-15T22:54:12.491" v="796"/>
          <ac:picMkLst>
            <pc:docMk/>
            <pc:sldMk cId="3653437330" sldId="257"/>
            <ac:picMk id="132" creationId="{FD5713EC-F209-446E-A864-F5432ED5F05B}"/>
          </ac:picMkLst>
        </pc:picChg>
        <pc:picChg chg="add del mod ord">
          <ac:chgData name="Utilizator invitat" userId="0b7f5ab3d0446f3a" providerId="Windows Live" clId="Web-{4F9FA7EA-B2F0-447F-8AEB-2D5EB43493BC}" dt="2020-11-15T22:57:34.246" v="934"/>
          <ac:picMkLst>
            <pc:docMk/>
            <pc:sldMk cId="3653437330" sldId="257"/>
            <ac:picMk id="147" creationId="{BBCA421F-19FB-4B3C-B9C7-F2A524DF983C}"/>
          </ac:picMkLst>
        </pc:picChg>
        <pc:picChg chg="add mod">
          <ac:chgData name="Utilizator invitat" userId="0b7f5ab3d0446f3a" providerId="Windows Live" clId="Web-{4F9FA7EA-B2F0-447F-8AEB-2D5EB43493BC}" dt="2020-11-15T22:58:21.107" v="939" actId="1076"/>
          <ac:picMkLst>
            <pc:docMk/>
            <pc:sldMk cId="3653437330" sldId="257"/>
            <ac:picMk id="149" creationId="{3BCEA42A-94C7-45D6-9951-9FBDA447E8EF}"/>
          </ac:picMkLst>
        </pc:picChg>
        <pc:picChg chg="add mod">
          <ac:chgData name="Utilizator invitat" userId="0b7f5ab3d0446f3a" providerId="Windows Live" clId="Web-{4F9FA7EA-B2F0-447F-8AEB-2D5EB43493BC}" dt="2020-11-15T22:58:17.310" v="937" actId="1076"/>
          <ac:picMkLst>
            <pc:docMk/>
            <pc:sldMk cId="3653437330" sldId="257"/>
            <ac:picMk id="153" creationId="{D58A6134-5A0A-4F79-ABAE-8D35F060A400}"/>
          </ac:picMkLst>
        </pc:picChg>
        <pc:picChg chg="del">
          <ac:chgData name="Utilizator invitat" userId="0b7f5ab3d0446f3a" providerId="Windows Live" clId="Web-{4F9FA7EA-B2F0-447F-8AEB-2D5EB43493BC}" dt="2020-11-15T22:24:38.481" v="169"/>
          <ac:picMkLst>
            <pc:docMk/>
            <pc:sldMk cId="3653437330" sldId="257"/>
            <ac:picMk id="387" creationId="{C810CB18-3524-408D-B03E-A86D4760D149}"/>
          </ac:picMkLst>
        </pc:picChg>
        <pc:picChg chg="del">
          <ac:chgData name="Utilizator invitat" userId="0b7f5ab3d0446f3a" providerId="Windows Live" clId="Web-{4F9FA7EA-B2F0-447F-8AEB-2D5EB43493BC}" dt="2020-11-15T22:24:42.622" v="171"/>
          <ac:picMkLst>
            <pc:docMk/>
            <pc:sldMk cId="3653437330" sldId="257"/>
            <ac:picMk id="389" creationId="{B5A8D610-A6A1-4E03-ACF5-70D2D4D371DA}"/>
          </ac:picMkLst>
        </pc:picChg>
        <pc:picChg chg="del">
          <ac:chgData name="Utilizator invitat" userId="0b7f5ab3d0446f3a" providerId="Windows Live" clId="Web-{4F9FA7EA-B2F0-447F-8AEB-2D5EB43493BC}" dt="2020-11-15T22:24:40.513" v="170"/>
          <ac:picMkLst>
            <pc:docMk/>
            <pc:sldMk cId="3653437330" sldId="257"/>
            <ac:picMk id="390" creationId="{B71CC16E-5E7A-4AA8-A596-330870765EE4}"/>
          </ac:picMkLst>
        </pc:picChg>
        <pc:picChg chg="add del mod">
          <ac:chgData name="Utilizator invitat" userId="0b7f5ab3d0446f3a" providerId="Windows Live" clId="Web-{4F9FA7EA-B2F0-447F-8AEB-2D5EB43493BC}" dt="2020-11-15T22:28:59.520" v="211"/>
          <ac:picMkLst>
            <pc:docMk/>
            <pc:sldMk cId="3653437330" sldId="257"/>
            <ac:picMk id="1922" creationId="{E545B4D1-3594-4827-BDD1-48D826C3787D}"/>
          </ac:picMkLst>
        </pc:picChg>
      </pc:sldChg>
      <pc:sldChg chg="del">
        <pc:chgData name="Utilizator invitat" userId="0b7f5ab3d0446f3a" providerId="Windows Live" clId="Web-{4F9FA7EA-B2F0-447F-8AEB-2D5EB43493BC}" dt="2020-11-15T22:27:24.080" v="199"/>
        <pc:sldMkLst>
          <pc:docMk/>
          <pc:sldMk cId="1216877726" sldId="258"/>
        </pc:sldMkLst>
      </pc:sldChg>
      <pc:sldChg chg="addSp delSp modSp mod setBg">
        <pc:chgData name="Utilizator invitat" userId="0b7f5ab3d0446f3a" providerId="Windows Live" clId="Web-{4F9FA7EA-B2F0-447F-8AEB-2D5EB43493BC}" dt="2020-11-15T22:59:32.609" v="944" actId="20577"/>
        <pc:sldMkLst>
          <pc:docMk/>
          <pc:sldMk cId="3292824027" sldId="259"/>
        </pc:sldMkLst>
        <pc:spChg chg="del mod">
          <ac:chgData name="Utilizator invitat" userId="0b7f5ab3d0446f3a" providerId="Windows Live" clId="Web-{4F9FA7EA-B2F0-447F-8AEB-2D5EB43493BC}" dt="2020-11-15T22:22:38.525" v="39"/>
          <ac:spMkLst>
            <pc:docMk/>
            <pc:sldMk cId="3292824027" sldId="259"/>
            <ac:spMk id="3" creationId="{6560A344-7F08-48A9-A208-9A226FC03192}"/>
          </ac:spMkLst>
        </pc:spChg>
        <pc:spChg chg="add">
          <ac:chgData name="Utilizator invitat" userId="0b7f5ab3d0446f3a" providerId="Windows Live" clId="Web-{4F9FA7EA-B2F0-447F-8AEB-2D5EB43493BC}" dt="2020-11-15T22:26:35.344" v="187"/>
          <ac:spMkLst>
            <pc:docMk/>
            <pc:sldMk cId="3292824027" sldId="259"/>
            <ac:spMk id="40" creationId="{ED05303F-76A0-4A6D-A9E4-F91DD1DA4C58}"/>
          </ac:spMkLst>
        </pc:spChg>
        <pc:grpChg chg="add">
          <ac:chgData name="Utilizator invitat" userId="0b7f5ab3d0446f3a" providerId="Windows Live" clId="Web-{4F9FA7EA-B2F0-447F-8AEB-2D5EB43493BC}" dt="2020-11-15T22:26:35.344" v="187"/>
          <ac:grpSpMkLst>
            <pc:docMk/>
            <pc:sldMk cId="3292824027" sldId="259"/>
            <ac:grpSpMk id="29" creationId="{2E67E5C0-3042-4C61-8EE9-829FEACD4464}"/>
          </ac:grpSpMkLst>
        </pc:grpChg>
        <pc:graphicFrameChg chg="add mod ord modGraphic">
          <ac:chgData name="Utilizator invitat" userId="0b7f5ab3d0446f3a" providerId="Windows Live" clId="Web-{4F9FA7EA-B2F0-447F-8AEB-2D5EB43493BC}" dt="2020-11-15T22:59:32.609" v="944" actId="20577"/>
          <ac:graphicFrameMkLst>
            <pc:docMk/>
            <pc:sldMk cId="3292824027" sldId="259"/>
            <ac:graphicFrameMk id="6" creationId="{79067A82-B87E-47B4-BC31-D7EA89C1DE22}"/>
          </ac:graphicFrameMkLst>
        </pc:graphicFrameChg>
        <pc:picChg chg="del">
          <ac:chgData name="Utilizator invitat" userId="0b7f5ab3d0446f3a" providerId="Windows Live" clId="Web-{4F9FA7EA-B2F0-447F-8AEB-2D5EB43493BC}" dt="2020-11-15T22:22:36.165" v="38"/>
          <ac:picMkLst>
            <pc:docMk/>
            <pc:sldMk cId="3292824027" sldId="259"/>
            <ac:picMk id="2" creationId="{D76343E8-EE03-4C37-8860-A13BCE2737FF}"/>
          </ac:picMkLst>
        </pc:picChg>
        <pc:picChg chg="add del mod">
          <ac:chgData name="Utilizator invitat" userId="0b7f5ab3d0446f3a" providerId="Windows Live" clId="Web-{4F9FA7EA-B2F0-447F-8AEB-2D5EB43493BC}" dt="2020-11-15T22:21:18.663" v="1"/>
          <ac:picMkLst>
            <pc:docMk/>
            <pc:sldMk cId="3292824027" sldId="259"/>
            <ac:picMk id="4" creationId="{C8C4875C-CF6A-483A-BD76-34245E11C12E}"/>
          </ac:picMkLst>
        </pc:picChg>
        <pc:picChg chg="add mod ord">
          <ac:chgData name="Utilizator invitat" userId="0b7f5ab3d0446f3a" providerId="Windows Live" clId="Web-{4F9FA7EA-B2F0-447F-8AEB-2D5EB43493BC}" dt="2020-11-15T22:26:50.688" v="192" actId="1076"/>
          <ac:picMkLst>
            <pc:docMk/>
            <pc:sldMk cId="3292824027" sldId="259"/>
            <ac:picMk id="20" creationId="{502CE33B-53CD-4F6A-97DA-9391673A52AD}"/>
          </ac:picMkLst>
        </pc:picChg>
        <pc:picChg chg="add mod ord">
          <ac:chgData name="Utilizator invitat" userId="0b7f5ab3d0446f3a" providerId="Windows Live" clId="Web-{4F9FA7EA-B2F0-447F-8AEB-2D5EB43493BC}" dt="2020-11-15T22:26:55.704" v="194" actId="1076"/>
          <ac:picMkLst>
            <pc:docMk/>
            <pc:sldMk cId="3292824027" sldId="259"/>
            <ac:picMk id="22" creationId="{EE1D3F39-0609-4517-9C83-F5F2CEAC7B71}"/>
          </ac:picMkLst>
        </pc:picChg>
        <pc:picChg chg="add mod">
          <ac:chgData name="Utilizator invitat" userId="0b7f5ab3d0446f3a" providerId="Windows Live" clId="Web-{4F9FA7EA-B2F0-447F-8AEB-2D5EB43493BC}" dt="2020-11-15T22:26:59.189" v="195" actId="14100"/>
          <ac:picMkLst>
            <pc:docMk/>
            <pc:sldMk cId="3292824027" sldId="259"/>
            <ac:picMk id="24" creationId="{6F4FA779-188D-48A7-B97E-6EB1AE8DB17A}"/>
          </ac:picMkLst>
        </pc:picChg>
      </pc:sldChg>
      <pc:sldChg chg="addSp delSp modSp new mod setBg setClrOvrMap">
        <pc:chgData name="Utilizator invitat" userId="0b7f5ab3d0446f3a" providerId="Windows Live" clId="Web-{4F9FA7EA-B2F0-447F-8AEB-2D5EB43493BC}" dt="2020-11-15T22:33:51.451" v="227" actId="1076"/>
        <pc:sldMkLst>
          <pc:docMk/>
          <pc:sldMk cId="1485367219" sldId="260"/>
        </pc:sldMkLst>
        <pc:spChg chg="add del mod">
          <ac:chgData name="Utilizator invitat" userId="0b7f5ab3d0446f3a" providerId="Windows Live" clId="Web-{4F9FA7EA-B2F0-447F-8AEB-2D5EB43493BC}" dt="2020-11-15T22:27:31.986" v="201"/>
          <ac:spMkLst>
            <pc:docMk/>
            <pc:sldMk cId="1485367219" sldId="260"/>
            <ac:spMk id="3" creationId="{8825530D-9108-4B22-BCE4-9AD7B627D3A0}"/>
          </ac:spMkLst>
        </pc:spChg>
        <pc:spChg chg="add del">
          <ac:chgData name="Utilizator invitat" userId="0b7f5ab3d0446f3a" providerId="Windows Live" clId="Web-{4F9FA7EA-B2F0-447F-8AEB-2D5EB43493BC}" dt="2020-11-15T22:30:19.663" v="215"/>
          <ac:spMkLst>
            <pc:docMk/>
            <pc:sldMk cId="1485367219" sldId="260"/>
            <ac:spMk id="31" creationId="{59647F54-801D-44AB-8284-EDDFF7763139}"/>
          </ac:spMkLst>
        </pc:spChg>
        <pc:spChg chg="add del">
          <ac:chgData name="Utilizator invitat" userId="0b7f5ab3d0446f3a" providerId="Windows Live" clId="Web-{4F9FA7EA-B2F0-447F-8AEB-2D5EB43493BC}" dt="2020-11-15T22:30:19.663" v="215"/>
          <ac:spMkLst>
            <pc:docMk/>
            <pc:sldMk cId="1485367219" sldId="260"/>
            <ac:spMk id="33" creationId="{89EA2611-DCBA-4E97-A2B2-9A466E76BDA4}"/>
          </ac:spMkLst>
        </pc:spChg>
        <pc:spChg chg="add del">
          <ac:chgData name="Utilizator invitat" userId="0b7f5ab3d0446f3a" providerId="Windows Live" clId="Web-{4F9FA7EA-B2F0-447F-8AEB-2D5EB43493BC}" dt="2020-11-15T22:30:19.663" v="215"/>
          <ac:spMkLst>
            <pc:docMk/>
            <pc:sldMk cId="1485367219" sldId="260"/>
            <ac:spMk id="35" creationId="{BBC615D1-6E12-40EF-915B-316CFDB550D5}"/>
          </ac:spMkLst>
        </pc:spChg>
        <pc:spChg chg="add del">
          <ac:chgData name="Utilizator invitat" userId="0b7f5ab3d0446f3a" providerId="Windows Live" clId="Web-{4F9FA7EA-B2F0-447F-8AEB-2D5EB43493BC}" dt="2020-11-15T22:30:19.663" v="215"/>
          <ac:spMkLst>
            <pc:docMk/>
            <pc:sldMk cId="1485367219" sldId="260"/>
            <ac:spMk id="37" creationId="{B9797D36-DE1E-47CD-881A-6C1F5828261B}"/>
          </ac:spMkLst>
        </pc:spChg>
        <pc:spChg chg="add del">
          <ac:chgData name="Utilizator invitat" userId="0b7f5ab3d0446f3a" providerId="Windows Live" clId="Web-{4F9FA7EA-B2F0-447F-8AEB-2D5EB43493BC}" dt="2020-11-15T22:30:19.663" v="215"/>
          <ac:spMkLst>
            <pc:docMk/>
            <pc:sldMk cId="1485367219" sldId="260"/>
            <ac:spMk id="39" creationId="{4A2FAF1F-F462-46AF-A9E6-CC93C4E2C359}"/>
          </ac:spMkLst>
        </pc:spChg>
        <pc:spChg chg="add del">
          <ac:chgData name="Utilizator invitat" userId="0b7f5ab3d0446f3a" providerId="Windows Live" clId="Web-{4F9FA7EA-B2F0-447F-8AEB-2D5EB43493BC}" dt="2020-11-15T22:30:19.663" v="215"/>
          <ac:spMkLst>
            <pc:docMk/>
            <pc:sldMk cId="1485367219" sldId="260"/>
            <ac:spMk id="41" creationId="{7146BED8-BAE9-42C5-A3DD-7B946445DB8C}"/>
          </ac:spMkLst>
        </pc:spChg>
        <pc:spChg chg="add del">
          <ac:chgData name="Utilizator invitat" userId="0b7f5ab3d0446f3a" providerId="Windows Live" clId="Web-{4F9FA7EA-B2F0-447F-8AEB-2D5EB43493BC}" dt="2020-11-15T22:30:19.663" v="215"/>
          <ac:spMkLst>
            <pc:docMk/>
            <pc:sldMk cId="1485367219" sldId="260"/>
            <ac:spMk id="43" creationId="{15765FE8-B62F-41E4-A73C-74C91A8FD945}"/>
          </ac:spMkLst>
        </pc:spChg>
        <pc:spChg chg="add del">
          <ac:chgData name="Utilizator invitat" userId="0b7f5ab3d0446f3a" providerId="Windows Live" clId="Web-{4F9FA7EA-B2F0-447F-8AEB-2D5EB43493BC}" dt="2020-11-15T22:32:42.371" v="218"/>
          <ac:spMkLst>
            <pc:docMk/>
            <pc:sldMk cId="1485367219" sldId="260"/>
            <ac:spMk id="83" creationId="{49AF1E17-E2EA-4DFA-ABA4-1FF1F27FA1BE}"/>
          </ac:spMkLst>
        </pc:spChg>
        <pc:spChg chg="add del">
          <ac:chgData name="Utilizator invitat" userId="0b7f5ab3d0446f3a" providerId="Windows Live" clId="Web-{4F9FA7EA-B2F0-447F-8AEB-2D5EB43493BC}" dt="2020-11-15T22:32:42.371" v="218"/>
          <ac:spMkLst>
            <pc:docMk/>
            <pc:sldMk cId="1485367219" sldId="260"/>
            <ac:spMk id="85" creationId="{5B254329-6146-42F5-9E30-4BB7D9457956}"/>
          </ac:spMkLst>
        </pc:spChg>
        <pc:spChg chg="add del">
          <ac:chgData name="Utilizator invitat" userId="0b7f5ab3d0446f3a" providerId="Windows Live" clId="Web-{4F9FA7EA-B2F0-447F-8AEB-2D5EB43493BC}" dt="2020-11-15T22:32:42.371" v="218"/>
          <ac:spMkLst>
            <pc:docMk/>
            <pc:sldMk cId="1485367219" sldId="260"/>
            <ac:spMk id="87" creationId="{72BE43CF-5A8F-4260-9B74-14E5BE9D6E4D}"/>
          </ac:spMkLst>
        </pc:spChg>
        <pc:spChg chg="add del">
          <ac:chgData name="Utilizator invitat" userId="0b7f5ab3d0446f3a" providerId="Windows Live" clId="Web-{4F9FA7EA-B2F0-447F-8AEB-2D5EB43493BC}" dt="2020-11-15T22:33:22.825" v="223"/>
          <ac:spMkLst>
            <pc:docMk/>
            <pc:sldMk cId="1485367219" sldId="260"/>
            <ac:spMk id="103" creationId="{59647F54-801D-44AB-8284-EDDFF7763139}"/>
          </ac:spMkLst>
        </pc:spChg>
        <pc:spChg chg="add del">
          <ac:chgData name="Utilizator invitat" userId="0b7f5ab3d0446f3a" providerId="Windows Live" clId="Web-{4F9FA7EA-B2F0-447F-8AEB-2D5EB43493BC}" dt="2020-11-15T22:33:22.825" v="223"/>
          <ac:spMkLst>
            <pc:docMk/>
            <pc:sldMk cId="1485367219" sldId="260"/>
            <ac:spMk id="105" creationId="{89EA2611-DCBA-4E97-A2B2-9A466E76BDA4}"/>
          </ac:spMkLst>
        </pc:spChg>
        <pc:spChg chg="add del">
          <ac:chgData name="Utilizator invitat" userId="0b7f5ab3d0446f3a" providerId="Windows Live" clId="Web-{4F9FA7EA-B2F0-447F-8AEB-2D5EB43493BC}" dt="2020-11-15T22:33:22.825" v="223"/>
          <ac:spMkLst>
            <pc:docMk/>
            <pc:sldMk cId="1485367219" sldId="260"/>
            <ac:spMk id="107" creationId="{BBC615D1-6E12-40EF-915B-316CFDB550D5}"/>
          </ac:spMkLst>
        </pc:spChg>
        <pc:spChg chg="add del">
          <ac:chgData name="Utilizator invitat" userId="0b7f5ab3d0446f3a" providerId="Windows Live" clId="Web-{4F9FA7EA-B2F0-447F-8AEB-2D5EB43493BC}" dt="2020-11-15T22:33:22.825" v="223"/>
          <ac:spMkLst>
            <pc:docMk/>
            <pc:sldMk cId="1485367219" sldId="260"/>
            <ac:spMk id="109" creationId="{B9797D36-DE1E-47CD-881A-6C1F5828261B}"/>
          </ac:spMkLst>
        </pc:spChg>
        <pc:spChg chg="add del">
          <ac:chgData name="Utilizator invitat" userId="0b7f5ab3d0446f3a" providerId="Windows Live" clId="Web-{4F9FA7EA-B2F0-447F-8AEB-2D5EB43493BC}" dt="2020-11-15T22:33:22.825" v="223"/>
          <ac:spMkLst>
            <pc:docMk/>
            <pc:sldMk cId="1485367219" sldId="260"/>
            <ac:spMk id="111" creationId="{4A2FAF1F-F462-46AF-A9E6-CC93C4E2C359}"/>
          </ac:spMkLst>
        </pc:spChg>
        <pc:spChg chg="add del">
          <ac:chgData name="Utilizator invitat" userId="0b7f5ab3d0446f3a" providerId="Windows Live" clId="Web-{4F9FA7EA-B2F0-447F-8AEB-2D5EB43493BC}" dt="2020-11-15T22:33:22.825" v="223"/>
          <ac:spMkLst>
            <pc:docMk/>
            <pc:sldMk cId="1485367219" sldId="260"/>
            <ac:spMk id="113" creationId="{7146BED8-BAE9-42C5-A3DD-7B946445DB8C}"/>
          </ac:spMkLst>
        </pc:spChg>
        <pc:spChg chg="add del">
          <ac:chgData name="Utilizator invitat" userId="0b7f5ab3d0446f3a" providerId="Windows Live" clId="Web-{4F9FA7EA-B2F0-447F-8AEB-2D5EB43493BC}" dt="2020-11-15T22:33:22.825" v="223"/>
          <ac:spMkLst>
            <pc:docMk/>
            <pc:sldMk cId="1485367219" sldId="260"/>
            <ac:spMk id="115" creationId="{15765FE8-B62F-41E4-A73C-74C91A8FD945}"/>
          </ac:spMkLst>
        </pc:spChg>
        <pc:spChg chg="add del">
          <ac:chgData name="Utilizator invitat" userId="0b7f5ab3d0446f3a" providerId="Windows Live" clId="Web-{4F9FA7EA-B2F0-447F-8AEB-2D5EB43493BC}" dt="2020-11-15T22:33:11.715" v="221"/>
          <ac:spMkLst>
            <pc:docMk/>
            <pc:sldMk cId="1485367219" sldId="260"/>
            <ac:spMk id="120" creationId="{85F279D6-ED25-4D3F-9479-8ABB21867D9B}"/>
          </ac:spMkLst>
        </pc:spChg>
        <pc:spChg chg="add del">
          <ac:chgData name="Utilizator invitat" userId="0b7f5ab3d0446f3a" providerId="Windows Live" clId="Web-{4F9FA7EA-B2F0-447F-8AEB-2D5EB43493BC}" dt="2020-11-15T22:33:11.715" v="221"/>
          <ac:spMkLst>
            <pc:docMk/>
            <pc:sldMk cId="1485367219" sldId="260"/>
            <ac:spMk id="122" creationId="{38D0B1B4-C487-47EF-B7D0-421066454CB6}"/>
          </ac:spMkLst>
        </pc:spChg>
        <pc:spChg chg="add del">
          <ac:chgData name="Utilizator invitat" userId="0b7f5ab3d0446f3a" providerId="Windows Live" clId="Web-{4F9FA7EA-B2F0-447F-8AEB-2D5EB43493BC}" dt="2020-11-15T22:33:11.715" v="221"/>
          <ac:spMkLst>
            <pc:docMk/>
            <pc:sldMk cId="1485367219" sldId="260"/>
            <ac:spMk id="124" creationId="{0214736A-03B2-4B91-B0AF-B21213F3B9DF}"/>
          </ac:spMkLst>
        </pc:spChg>
        <pc:spChg chg="add">
          <ac:chgData name="Utilizator invitat" userId="0b7f5ab3d0446f3a" providerId="Windows Live" clId="Web-{4F9FA7EA-B2F0-447F-8AEB-2D5EB43493BC}" dt="2020-11-15T22:33:22.825" v="223"/>
          <ac:spMkLst>
            <pc:docMk/>
            <pc:sldMk cId="1485367219" sldId="260"/>
            <ac:spMk id="131" creationId="{59647F54-801D-44AB-8284-EDDFF7763139}"/>
          </ac:spMkLst>
        </pc:spChg>
        <pc:grpChg chg="add del">
          <ac:chgData name="Utilizator invitat" userId="0b7f5ab3d0446f3a" providerId="Windows Live" clId="Web-{4F9FA7EA-B2F0-447F-8AEB-2D5EB43493BC}" dt="2020-11-15T22:30:19.663" v="215"/>
          <ac:grpSpMkLst>
            <pc:docMk/>
            <pc:sldMk cId="1485367219" sldId="260"/>
            <ac:grpSpMk id="20" creationId="{FAEF28A3-012D-4640-B8B8-1EF6EAF7233B}"/>
          </ac:grpSpMkLst>
        </pc:grpChg>
        <pc:grpChg chg="add del">
          <ac:chgData name="Utilizator invitat" userId="0b7f5ab3d0446f3a" providerId="Windows Live" clId="Web-{4F9FA7EA-B2F0-447F-8AEB-2D5EB43493BC}" dt="2020-11-15T22:33:22.825" v="223"/>
          <ac:grpSpMkLst>
            <pc:docMk/>
            <pc:sldMk cId="1485367219" sldId="260"/>
            <ac:grpSpMk id="92" creationId="{FAEF28A3-012D-4640-B8B8-1EF6EAF7233B}"/>
          </ac:grpSpMkLst>
        </pc:grpChg>
        <pc:grpChg chg="add">
          <ac:chgData name="Utilizator invitat" userId="0b7f5ab3d0446f3a" providerId="Windows Live" clId="Web-{4F9FA7EA-B2F0-447F-8AEB-2D5EB43493BC}" dt="2020-11-15T22:33:22.825" v="223"/>
          <ac:grpSpMkLst>
            <pc:docMk/>
            <pc:sldMk cId="1485367219" sldId="260"/>
            <ac:grpSpMk id="117" creationId="{FAEF28A3-012D-4640-B8B8-1EF6EAF7233B}"/>
          </ac:grpSpMkLst>
        </pc:grpChg>
        <pc:graphicFrameChg chg="add mod ord modGraphic">
          <ac:chgData name="Utilizator invitat" userId="0b7f5ab3d0446f3a" providerId="Windows Live" clId="Web-{4F9FA7EA-B2F0-447F-8AEB-2D5EB43493BC}" dt="2020-11-15T22:33:51.451" v="227" actId="1076"/>
          <ac:graphicFrameMkLst>
            <pc:docMk/>
            <pc:sldMk cId="1485367219" sldId="260"/>
            <ac:graphicFrameMk id="5" creationId="{5A66A3F5-EC87-4F93-B61D-C2E24039909D}"/>
          </ac:graphicFrameMkLst>
        </pc:graphicFrameChg>
        <pc:picChg chg="add del mod">
          <ac:chgData name="Utilizator invitat" userId="0b7f5ab3d0446f3a" providerId="Windows Live" clId="Web-{4F9FA7EA-B2F0-447F-8AEB-2D5EB43493BC}" dt="2020-11-15T22:27:29.439" v="200"/>
          <ac:picMkLst>
            <pc:docMk/>
            <pc:sldMk cId="1485367219" sldId="260"/>
            <ac:picMk id="2" creationId="{7072392B-45E8-46CE-9864-10DB1014AC76}"/>
          </ac:picMkLst>
        </pc:picChg>
        <pc:picChg chg="add del mod">
          <ac:chgData name="Utilizator invitat" userId="0b7f5ab3d0446f3a" providerId="Windows Live" clId="Web-{4F9FA7EA-B2F0-447F-8AEB-2D5EB43493BC}" dt="2020-11-15T22:30:04.585" v="212"/>
          <ac:picMkLst>
            <pc:docMk/>
            <pc:sldMk cId="1485367219" sldId="260"/>
            <ac:picMk id="15" creationId="{9BBBBAC9-D9ED-450D-B5BF-65B26AA87C11}"/>
          </ac:picMkLst>
        </pc:picChg>
        <pc:picChg chg="add mod">
          <ac:chgData name="Utilizator invitat" userId="0b7f5ab3d0446f3a" providerId="Windows Live" clId="Web-{4F9FA7EA-B2F0-447F-8AEB-2D5EB43493BC}" dt="2020-11-15T22:33:31.560" v="225" actId="1076"/>
          <ac:picMkLst>
            <pc:docMk/>
            <pc:sldMk cId="1485367219" sldId="260"/>
            <ac:picMk id="78" creationId="{2EE81797-9B26-491A-97E1-AA715902B42D}"/>
          </ac:picMkLst>
        </pc:picChg>
      </pc:sldChg>
      <pc:sldChg chg="new del">
        <pc:chgData name="Utilizator invitat" userId="0b7f5ab3d0446f3a" providerId="Windows Live" clId="Web-{4F9FA7EA-B2F0-447F-8AEB-2D5EB43493BC}" dt="2020-11-15T22:42:17.028" v="464"/>
        <pc:sldMkLst>
          <pc:docMk/>
          <pc:sldMk cId="2621492666" sldId="261"/>
        </pc:sldMkLst>
      </pc:sldChg>
      <pc:sldChg chg="addSp delSp modSp new mod setBg">
        <pc:chgData name="Utilizator invitat" userId="0b7f5ab3d0446f3a" providerId="Windows Live" clId="Web-{4F9FA7EA-B2F0-447F-8AEB-2D5EB43493BC}" dt="2020-11-15T22:49:10.806" v="782" actId="1076"/>
        <pc:sldMkLst>
          <pc:docMk/>
          <pc:sldMk cId="3508248380" sldId="261"/>
        </pc:sldMkLst>
        <pc:spChg chg="add del">
          <ac:chgData name="Utilizator invitat" userId="0b7f5ab3d0446f3a" providerId="Windows Live" clId="Web-{4F9FA7EA-B2F0-447F-8AEB-2D5EB43493BC}" dt="2020-11-15T22:43:07.327" v="470"/>
          <ac:spMkLst>
            <pc:docMk/>
            <pc:sldMk cId="3508248380" sldId="261"/>
            <ac:spMk id="4" creationId="{F8AA1C76-3932-47DB-8D60-2D7EDDFE8012}"/>
          </ac:spMkLst>
        </pc:spChg>
        <pc:spChg chg="add mod ord">
          <ac:chgData name="Utilizator invitat" userId="0b7f5ab3d0446f3a" providerId="Windows Live" clId="Web-{4F9FA7EA-B2F0-447F-8AEB-2D5EB43493BC}" dt="2020-11-15T22:46:53.521" v="763" actId="14100"/>
          <ac:spMkLst>
            <pc:docMk/>
            <pc:sldMk cId="3508248380" sldId="261"/>
            <ac:spMk id="9" creationId="{54147B37-1EE0-42C4-A7D2-6C5C2582C1AB}"/>
          </ac:spMkLst>
        </pc:spChg>
        <pc:spChg chg="add mod">
          <ac:chgData name="Utilizator invitat" userId="0b7f5ab3d0446f3a" providerId="Windows Live" clId="Web-{4F9FA7EA-B2F0-447F-8AEB-2D5EB43493BC}" dt="2020-11-15T22:48:02.538" v="779" actId="14100"/>
          <ac:spMkLst>
            <pc:docMk/>
            <pc:sldMk cId="3508248380" sldId="261"/>
            <ac:spMk id="10" creationId="{723611EE-D418-41BE-A47F-6CC4F6F2E4D6}"/>
          </ac:spMkLst>
        </pc:spChg>
        <pc:spChg chg="add">
          <ac:chgData name="Utilizator invitat" userId="0b7f5ab3d0446f3a" providerId="Windows Live" clId="Web-{4F9FA7EA-B2F0-447F-8AEB-2D5EB43493BC}" dt="2020-11-15T22:43:58.109" v="478"/>
          <ac:spMkLst>
            <pc:docMk/>
            <pc:sldMk cId="3508248380" sldId="261"/>
            <ac:spMk id="18" creationId="{80CAB4C1-E9FF-4C37-92FA-28BED3B8881B}"/>
          </ac:spMkLst>
        </pc:spChg>
        <pc:spChg chg="add">
          <ac:chgData name="Utilizator invitat" userId="0b7f5ab3d0446f3a" providerId="Windows Live" clId="Web-{4F9FA7EA-B2F0-447F-8AEB-2D5EB43493BC}" dt="2020-11-15T22:43:58.109" v="478"/>
          <ac:spMkLst>
            <pc:docMk/>
            <pc:sldMk cId="3508248380" sldId="261"/>
            <ac:spMk id="20" creationId="{CBEB4EA9-599C-4B88-A744-6FA1FFFA8F22}"/>
          </ac:spMkLst>
        </pc:spChg>
        <pc:grpChg chg="add">
          <ac:chgData name="Utilizator invitat" userId="0b7f5ab3d0446f3a" providerId="Windows Live" clId="Web-{4F9FA7EA-B2F0-447F-8AEB-2D5EB43493BC}" dt="2020-11-15T22:43:58.109" v="478"/>
          <ac:grpSpMkLst>
            <pc:docMk/>
            <pc:sldMk cId="3508248380" sldId="261"/>
            <ac:grpSpMk id="14" creationId="{EC030789-C525-4D1D-90A0-F48C14A76EB0}"/>
          </ac:grpSpMkLst>
        </pc:grpChg>
        <pc:picChg chg="add mod">
          <ac:chgData name="Utilizator invitat" userId="0b7f5ab3d0446f3a" providerId="Windows Live" clId="Web-{4F9FA7EA-B2F0-447F-8AEB-2D5EB43493BC}" dt="2020-11-15T22:44:33.048" v="485" actId="14100"/>
          <ac:picMkLst>
            <pc:docMk/>
            <pc:sldMk cId="3508248380" sldId="261"/>
            <ac:picMk id="3" creationId="{F5BBE399-7BCC-4E44-9E34-DF60BD084EE8}"/>
          </ac:picMkLst>
        </pc:picChg>
        <pc:picChg chg="add mod">
          <ac:chgData name="Utilizator invitat" userId="0b7f5ab3d0446f3a" providerId="Windows Live" clId="Web-{4F9FA7EA-B2F0-447F-8AEB-2D5EB43493BC}" dt="2020-11-15T22:44:54.267" v="491" actId="1076"/>
          <ac:picMkLst>
            <pc:docMk/>
            <pc:sldMk cId="3508248380" sldId="261"/>
            <ac:picMk id="6" creationId="{A70F2E04-7A0C-4A41-8C3F-CCFAD3B1DEFA}"/>
          </ac:picMkLst>
        </pc:picChg>
        <pc:picChg chg="add mod ord">
          <ac:chgData name="Utilizator invitat" userId="0b7f5ab3d0446f3a" providerId="Windows Live" clId="Web-{4F9FA7EA-B2F0-447F-8AEB-2D5EB43493BC}" dt="2020-11-15T22:44:50.158" v="490" actId="1076"/>
          <ac:picMkLst>
            <pc:docMk/>
            <pc:sldMk cId="3508248380" sldId="261"/>
            <ac:picMk id="8" creationId="{3929F10A-9E26-427E-84C8-F4675DD9FE7C}"/>
          </ac:picMkLst>
        </pc:picChg>
        <pc:picChg chg="add mod">
          <ac:chgData name="Utilizator invitat" userId="0b7f5ab3d0446f3a" providerId="Windows Live" clId="Web-{4F9FA7EA-B2F0-447F-8AEB-2D5EB43493BC}" dt="2020-11-15T22:49:10.806" v="782" actId="1076"/>
          <ac:picMkLst>
            <pc:docMk/>
            <pc:sldMk cId="3508248380" sldId="261"/>
            <ac:picMk id="11" creationId="{45A730F0-84FB-4A27-A69C-7E1B6C491B69}"/>
          </ac:picMkLst>
        </pc:picChg>
      </pc:sldChg>
      <pc:sldChg chg="addSp delSp modSp new mod setBg">
        <pc:chgData name="Utilizator invitat" userId="0b7f5ab3d0446f3a" providerId="Windows Live" clId="Web-{4F9FA7EA-B2F0-447F-8AEB-2D5EB43493BC}" dt="2020-11-15T23:04:19.711" v="1206" actId="20577"/>
        <pc:sldMkLst>
          <pc:docMk/>
          <pc:sldMk cId="529516356" sldId="262"/>
        </pc:sldMkLst>
        <pc:spChg chg="add mod ord">
          <ac:chgData name="Utilizator invitat" userId="0b7f5ab3d0446f3a" providerId="Windows Live" clId="Web-{4F9FA7EA-B2F0-447F-8AEB-2D5EB43493BC}" dt="2020-11-15T23:03:15.584" v="1047"/>
          <ac:spMkLst>
            <pc:docMk/>
            <pc:sldMk cId="529516356" sldId="262"/>
            <ac:spMk id="5" creationId="{5C871742-A0E1-4AC0-AE86-F92D41AE14CD}"/>
          </ac:spMkLst>
        </pc:spChg>
        <pc:spChg chg="add del mod">
          <ac:chgData name="Utilizator invitat" userId="0b7f5ab3d0446f3a" providerId="Windows Live" clId="Web-{4F9FA7EA-B2F0-447F-8AEB-2D5EB43493BC}" dt="2020-11-15T23:02:44.474" v="1040"/>
          <ac:spMkLst>
            <pc:docMk/>
            <pc:sldMk cId="529516356" sldId="262"/>
            <ac:spMk id="6" creationId="{4D0BA8B9-2DE1-4ACE-9E16-D0DB4AB600B2}"/>
          </ac:spMkLst>
        </pc:spChg>
        <pc:spChg chg="add del">
          <ac:chgData name="Utilizator invitat" userId="0b7f5ab3d0446f3a" providerId="Windows Live" clId="Web-{4F9FA7EA-B2F0-447F-8AEB-2D5EB43493BC}" dt="2020-11-15T23:02:14.239" v="1031"/>
          <ac:spMkLst>
            <pc:docMk/>
            <pc:sldMk cId="529516356" sldId="262"/>
            <ac:spMk id="7" creationId="{6DBDBE7B-6FA0-46FB-AA52-4426EB35C1D0}"/>
          </ac:spMkLst>
        </pc:spChg>
        <pc:spChg chg="add del">
          <ac:chgData name="Utilizator invitat" userId="0b7f5ab3d0446f3a" providerId="Windows Live" clId="Web-{4F9FA7EA-B2F0-447F-8AEB-2D5EB43493BC}" dt="2020-11-15T23:02:14.239" v="1031"/>
          <ac:spMkLst>
            <pc:docMk/>
            <pc:sldMk cId="529516356" sldId="262"/>
            <ac:spMk id="8" creationId="{0A0C8B9D-9EB7-4CEE-9F2E-57E91EBF96FB}"/>
          </ac:spMkLst>
        </pc:spChg>
        <pc:spChg chg="add del">
          <ac:chgData name="Utilizator invitat" userId="0b7f5ab3d0446f3a" providerId="Windows Live" clId="Web-{4F9FA7EA-B2F0-447F-8AEB-2D5EB43493BC}" dt="2020-11-15T23:03:05.490" v="1045"/>
          <ac:spMkLst>
            <pc:docMk/>
            <pc:sldMk cId="529516356" sldId="262"/>
            <ac:spMk id="9" creationId="{4F78DAAE-B0C3-49A3-8AB1-AD2FF0E3686F}"/>
          </ac:spMkLst>
        </pc:spChg>
        <pc:spChg chg="add del">
          <ac:chgData name="Utilizator invitat" userId="0b7f5ab3d0446f3a" providerId="Windows Live" clId="Web-{4F9FA7EA-B2F0-447F-8AEB-2D5EB43493BC}" dt="2020-11-15T23:02:05.395" v="1029"/>
          <ac:spMkLst>
            <pc:docMk/>
            <pc:sldMk cId="529516356" sldId="262"/>
            <ac:spMk id="10" creationId="{852AF16C-0B0F-4A09-BF06-82C0146F4829}"/>
          </ac:spMkLst>
        </pc:spChg>
        <pc:spChg chg="add del">
          <ac:chgData name="Utilizator invitat" userId="0b7f5ab3d0446f3a" providerId="Windows Live" clId="Web-{4F9FA7EA-B2F0-447F-8AEB-2D5EB43493BC}" dt="2020-11-15T23:03:05.490" v="1045"/>
          <ac:spMkLst>
            <pc:docMk/>
            <pc:sldMk cId="529516356" sldId="262"/>
            <ac:spMk id="11" creationId="{F6A8A81D-3338-4B0F-A26F-A3D259D27681}"/>
          </ac:spMkLst>
        </pc:spChg>
        <pc:spChg chg="add del">
          <ac:chgData name="Utilizator invitat" userId="0b7f5ab3d0446f3a" providerId="Windows Live" clId="Web-{4F9FA7EA-B2F0-447F-8AEB-2D5EB43493BC}" dt="2020-11-15T23:02:05.395" v="1029"/>
          <ac:spMkLst>
            <pc:docMk/>
            <pc:sldMk cId="529516356" sldId="262"/>
            <ac:spMk id="12" creationId="{DB07B425-402F-4A3D-BD40-4F3FDCDCFC14}"/>
          </ac:spMkLst>
        </pc:spChg>
        <pc:spChg chg="add del">
          <ac:chgData name="Utilizator invitat" userId="0b7f5ab3d0446f3a" providerId="Windows Live" clId="Web-{4F9FA7EA-B2F0-447F-8AEB-2D5EB43493BC}" dt="2020-11-15T23:03:05.490" v="1045"/>
          <ac:spMkLst>
            <pc:docMk/>
            <pc:sldMk cId="529516356" sldId="262"/>
            <ac:spMk id="13" creationId="{40155665-7CE2-4939-AE5E-020DC1D20753}"/>
          </ac:spMkLst>
        </pc:spChg>
        <pc:spChg chg="add del">
          <ac:chgData name="Utilizator invitat" userId="0b7f5ab3d0446f3a" providerId="Windows Live" clId="Web-{4F9FA7EA-B2F0-447F-8AEB-2D5EB43493BC}" dt="2020-11-15T23:02:14.239" v="1031"/>
          <ac:spMkLst>
            <pc:docMk/>
            <pc:sldMk cId="529516356" sldId="262"/>
            <ac:spMk id="14" creationId="{F83D7DDF-17C0-4989-9770-F2115973EB58}"/>
          </ac:spMkLst>
        </pc:spChg>
        <pc:spChg chg="add mod">
          <ac:chgData name="Utilizator invitat" userId="0b7f5ab3d0446f3a" providerId="Windows Live" clId="Web-{4F9FA7EA-B2F0-447F-8AEB-2D5EB43493BC}" dt="2020-11-15T23:04:19.711" v="1206" actId="20577"/>
          <ac:spMkLst>
            <pc:docMk/>
            <pc:sldMk cId="529516356" sldId="262"/>
            <ac:spMk id="15" creationId="{55B11CC8-C9C6-44FC-A62B-BE42C61F117F}"/>
          </ac:spMkLst>
        </pc:spChg>
        <pc:spChg chg="add del">
          <ac:chgData name="Utilizator invitat" userId="0b7f5ab3d0446f3a" providerId="Windows Live" clId="Web-{4F9FA7EA-B2F0-447F-8AEB-2D5EB43493BC}" dt="2020-11-15T23:03:00.349" v="1043"/>
          <ac:spMkLst>
            <pc:docMk/>
            <pc:sldMk cId="529516356" sldId="262"/>
            <ac:spMk id="18" creationId="{85F279D6-ED25-4D3F-9479-8ABB21867D9B}"/>
          </ac:spMkLst>
        </pc:spChg>
        <pc:spChg chg="add del">
          <ac:chgData name="Utilizator invitat" userId="0b7f5ab3d0446f3a" providerId="Windows Live" clId="Web-{4F9FA7EA-B2F0-447F-8AEB-2D5EB43493BC}" dt="2020-11-15T23:03:00.349" v="1043"/>
          <ac:spMkLst>
            <pc:docMk/>
            <pc:sldMk cId="529516356" sldId="262"/>
            <ac:spMk id="20" creationId="{38D0B1B4-C487-47EF-B7D0-421066454CB6}"/>
          </ac:spMkLst>
        </pc:spChg>
        <pc:spChg chg="add del">
          <ac:chgData name="Utilizator invitat" userId="0b7f5ab3d0446f3a" providerId="Windows Live" clId="Web-{4F9FA7EA-B2F0-447F-8AEB-2D5EB43493BC}" dt="2020-11-15T23:03:00.349" v="1043"/>
          <ac:spMkLst>
            <pc:docMk/>
            <pc:sldMk cId="529516356" sldId="262"/>
            <ac:spMk id="22" creationId="{0214736A-03B2-4B91-B0AF-B21213F3B9DF}"/>
          </ac:spMkLst>
        </pc:spChg>
        <pc:spChg chg="add">
          <ac:chgData name="Utilizator invitat" userId="0b7f5ab3d0446f3a" providerId="Windows Live" clId="Web-{4F9FA7EA-B2F0-447F-8AEB-2D5EB43493BC}" dt="2020-11-15T23:03:15.584" v="1047"/>
          <ac:spMkLst>
            <pc:docMk/>
            <pc:sldMk cId="529516356" sldId="262"/>
            <ac:spMk id="24" creationId="{670D6F2B-93AF-47D6-9378-5E54BE0AC69F}"/>
          </ac:spMkLst>
        </pc:spChg>
        <pc:spChg chg="add">
          <ac:chgData name="Utilizator invitat" userId="0b7f5ab3d0446f3a" providerId="Windows Live" clId="Web-{4F9FA7EA-B2F0-447F-8AEB-2D5EB43493BC}" dt="2020-11-15T23:03:15.584" v="1047"/>
          <ac:spMkLst>
            <pc:docMk/>
            <pc:sldMk cId="529516356" sldId="262"/>
            <ac:spMk id="26" creationId="{2D529E20-662F-4915-ACD7-970C026FDB7F}"/>
          </ac:spMkLst>
        </pc:spChg>
        <pc:spChg chg="add">
          <ac:chgData name="Utilizator invitat" userId="0b7f5ab3d0446f3a" providerId="Windows Live" clId="Web-{4F9FA7EA-B2F0-447F-8AEB-2D5EB43493BC}" dt="2020-11-15T23:03:15.584" v="1047"/>
          <ac:spMkLst>
            <pc:docMk/>
            <pc:sldMk cId="529516356" sldId="262"/>
            <ac:spMk id="28" creationId="{1AD5EB79-7F9A-4BBC-92A5-188382CBA1B6}"/>
          </ac:spMkLst>
        </pc:spChg>
        <pc:spChg chg="add">
          <ac:chgData name="Utilizator invitat" userId="0b7f5ab3d0446f3a" providerId="Windows Live" clId="Web-{4F9FA7EA-B2F0-447F-8AEB-2D5EB43493BC}" dt="2020-11-15T23:03:15.584" v="1047"/>
          <ac:spMkLst>
            <pc:docMk/>
            <pc:sldMk cId="529516356" sldId="262"/>
            <ac:spMk id="30" creationId="{B9B8A17F-DC3A-4D9A-AA53-9BFB894CD7BA}"/>
          </ac:spMkLst>
        </pc:spChg>
        <pc:grpChg chg="add">
          <ac:chgData name="Utilizator invitat" userId="0b7f5ab3d0446f3a" providerId="Windows Live" clId="Web-{4F9FA7EA-B2F0-447F-8AEB-2D5EB43493BC}" dt="2020-11-15T23:03:15.584" v="1047"/>
          <ac:grpSpMkLst>
            <pc:docMk/>
            <pc:sldMk cId="529516356" sldId="262"/>
            <ac:grpSpMk id="17" creationId="{6503EB0F-2257-4A3E-A73B-E1DE769B459F}"/>
          </ac:grpSpMkLst>
        </pc:grpChg>
        <pc:picChg chg="add del mod">
          <ac:chgData name="Utilizator invitat" userId="0b7f5ab3d0446f3a" providerId="Windows Live" clId="Web-{4F9FA7EA-B2F0-447F-8AEB-2D5EB43493BC}" dt="2020-11-15T22:59:55.610" v="945"/>
          <ac:picMkLst>
            <pc:docMk/>
            <pc:sldMk cId="529516356" sldId="262"/>
            <ac:picMk id="2" creationId="{8ABB706B-B66E-4267-ACF0-095E24E603F0}"/>
          </ac:picMkLst>
        </pc:picChg>
        <pc:picChg chg="add del mod">
          <ac:chgData name="Utilizator invitat" userId="0b7f5ab3d0446f3a" providerId="Windows Live" clId="Web-{4F9FA7EA-B2F0-447F-8AEB-2D5EB43493BC}" dt="2020-11-15T23:01:05.127" v="947"/>
          <ac:picMkLst>
            <pc:docMk/>
            <pc:sldMk cId="529516356" sldId="262"/>
            <ac:picMk id="3" creationId="{0C453DDA-458B-4DDE-874A-B276B118151C}"/>
          </ac:picMkLst>
        </pc:picChg>
        <pc:picChg chg="add mod">
          <ac:chgData name="Utilizator invitat" userId="0b7f5ab3d0446f3a" providerId="Windows Live" clId="Web-{4F9FA7EA-B2F0-447F-8AEB-2D5EB43493BC}" dt="2020-11-15T23:03:15.584" v="1047"/>
          <ac:picMkLst>
            <pc:docMk/>
            <pc:sldMk cId="529516356" sldId="262"/>
            <ac:picMk id="4" creationId="{D5B5BD35-F24A-4AAE-B1AC-3FC53CB3813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121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30512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4926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88167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07161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08782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5038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4057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787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019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047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658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180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617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342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943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383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200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wma"/><Relationship Id="rId16" Type="http://schemas.openxmlformats.org/officeDocument/2006/relationships/image" Target="../media/image14.png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image" Target="../media/image15.jpe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6.wma"/><Relationship Id="rId16" Type="http://schemas.openxmlformats.org/officeDocument/2006/relationships/image" Target="../media/image10.png"/><Relationship Id="rId1" Type="http://schemas.microsoft.com/office/2007/relationships/media" Target="../media/media6.wm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25.png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 smtClean="0">
                <a:latin typeface="Comic Sans MS" panose="030F0702030302020204" pitchFamily="66" charset="0"/>
              </a:rPr>
              <a:t>Enumeră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personajele,recunoaște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povestea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și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găsește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personajul</a:t>
            </a:r>
            <a:r>
              <a:rPr lang="en-GB" dirty="0" smtClean="0">
                <a:latin typeface="Comic Sans MS" panose="030F0702030302020204" pitchFamily="66" charset="0"/>
              </a:rPr>
              <a:t>  </a:t>
            </a:r>
            <a:r>
              <a:rPr lang="en-GB" dirty="0" err="1" smtClean="0">
                <a:latin typeface="Comic Sans MS" panose="030F0702030302020204" pitchFamily="66" charset="0"/>
              </a:rPr>
              <a:t>intrus</a:t>
            </a:r>
            <a:r>
              <a:rPr lang="en-GB" dirty="0" smtClean="0">
                <a:latin typeface="Comic Sans MS" panose="030F0702030302020204" pitchFamily="66" charset="0"/>
              </a:rPr>
              <a:t> din </a:t>
            </a:r>
            <a:r>
              <a:rPr lang="en-GB" dirty="0" err="1" smtClean="0">
                <a:latin typeface="Comic Sans MS" panose="030F0702030302020204" pitchFamily="66" charset="0"/>
              </a:rPr>
              <a:t>fiecare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401" y="4977893"/>
            <a:ext cx="1327690" cy="15342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3367" y="4763287"/>
            <a:ext cx="1765690" cy="1940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5088" y="4463488"/>
            <a:ext cx="979643" cy="22401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7619" y="4735721"/>
            <a:ext cx="1255495" cy="1776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9310" y="2158025"/>
            <a:ext cx="1689361" cy="24303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66689">
            <a:off x="3857143" y="2274473"/>
            <a:ext cx="1716576" cy="22637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262" y="2043058"/>
            <a:ext cx="1461674" cy="23403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524135" y="3213245"/>
            <a:ext cx="966293" cy="13751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3253" y="2808515"/>
            <a:ext cx="1483402" cy="21121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3121" y="3650506"/>
            <a:ext cx="959315" cy="13659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/>
          <a:srcRect l="36801"/>
          <a:stretch/>
        </p:blipFill>
        <p:spPr>
          <a:xfrm>
            <a:off x="9003560" y="3329045"/>
            <a:ext cx="2961896" cy="2966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34400" y="3259808"/>
            <a:ext cx="1956879" cy="2717887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2241" y="5858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5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000">
        <p14:flip dir="r"/>
      </p:transition>
    </mc:Choice>
    <mc:Fallback xmlns="">
      <p:transition spd="slow" advClick="0" advTm="3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rest clipart, Forest Transparent FREE for download on WebStockReview 2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246" y="0"/>
            <a:ext cx="12267246" cy="705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1710" y="3213245"/>
            <a:ext cx="2179889" cy="25189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6869" y="2658829"/>
            <a:ext cx="2796793" cy="3073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9429" y="3106724"/>
            <a:ext cx="1194762" cy="2732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9713" y="4195528"/>
            <a:ext cx="2574472" cy="34326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6949" y="1693727"/>
            <a:ext cx="2302970" cy="325845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631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7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6040">
        <p:dissolve/>
      </p:transition>
    </mc:Choice>
    <mc:Fallback xmlns="">
      <p:transition spd="slow" advClick="0" advTm="1604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6505" y="3244668"/>
            <a:ext cx="2400807" cy="3453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66689">
            <a:off x="867912" y="3111469"/>
            <a:ext cx="2821085" cy="37202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4575" y="3345039"/>
            <a:ext cx="2612645" cy="3253134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011" y="60959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5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1540">
        <p:dissolve/>
      </p:transition>
    </mc:Choice>
    <mc:Fallback xmlns="">
      <p:transition spd="slow" advClick="0" advTm="3154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7172"/>
          <a:stretch/>
        </p:blipFill>
        <p:spPr>
          <a:xfrm>
            <a:off x="0" y="0"/>
            <a:ext cx="12192000" cy="67636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6801"/>
          <a:stretch/>
        </p:blipFill>
        <p:spPr>
          <a:xfrm>
            <a:off x="6066347" y="2674852"/>
            <a:ext cx="4357684" cy="4364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63" y="1755527"/>
            <a:ext cx="2879054" cy="3998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5166" y="2674852"/>
            <a:ext cx="2402032" cy="3456732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6963" y="5826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0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1520">
        <p:dissolve/>
      </p:transition>
    </mc:Choice>
    <mc:Fallback xmlns="">
      <p:transition spd="slow" advClick="0" advTm="2152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2252"/>
            <a:ext cx="12192000" cy="68757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6419" y="1272082"/>
            <a:ext cx="2542384" cy="4070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132982" y="3282684"/>
            <a:ext cx="1538019" cy="21887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4446" y="2677985"/>
            <a:ext cx="3458594" cy="43048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4221" y="3135885"/>
            <a:ext cx="2380152" cy="33890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0073" y="3923020"/>
            <a:ext cx="2008730" cy="28396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1001" y="4290913"/>
            <a:ext cx="2176461" cy="2517866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3099" y="61530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5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1510">
        <p:dissolve/>
      </p:transition>
    </mc:Choice>
    <mc:Fallback xmlns="">
      <p:transition spd="slow" advClick="0" advTm="2151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29214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3641" y="5008899"/>
            <a:ext cx="1327690" cy="15342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4655" y="4602801"/>
            <a:ext cx="1765690" cy="1940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88930" y="3178763"/>
            <a:ext cx="979643" cy="22401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1576" y="4393947"/>
            <a:ext cx="1255495" cy="1776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6796" y="2632331"/>
            <a:ext cx="1689361" cy="24303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66689">
            <a:off x="4461878" y="2306375"/>
            <a:ext cx="1716576" cy="22637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538" y="3686622"/>
            <a:ext cx="1461674" cy="23403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339492" y="4690387"/>
            <a:ext cx="966293" cy="13751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5456" y="5435011"/>
            <a:ext cx="959315" cy="13659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/>
          <a:srcRect l="36801"/>
          <a:stretch/>
        </p:blipFill>
        <p:spPr>
          <a:xfrm>
            <a:off x="7292210" y="3686622"/>
            <a:ext cx="3002313" cy="30070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45755" y="3825232"/>
            <a:ext cx="1956879" cy="27178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8877" y="4631717"/>
            <a:ext cx="1483402" cy="2112184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40856" y="60840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550">
        <p:dissolve/>
      </p:transition>
    </mc:Choice>
    <mc:Fallback xmlns="">
      <p:transition spd="slow" advClick="0" advTm="855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734</TotalTime>
  <Words>10</Words>
  <Application>Microsoft Office PowerPoint</Application>
  <PresentationFormat>Custom</PresentationFormat>
  <Paragraphs>1</Paragraphs>
  <Slides>6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Ion Boardroom</vt:lpstr>
      <vt:lpstr>Enumeră personajele,recunoaște povestea și găsește personajul  intrus din fiecare.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636</cp:revision>
  <dcterms:created xsi:type="dcterms:W3CDTF">2020-11-15T20:14:06Z</dcterms:created>
  <dcterms:modified xsi:type="dcterms:W3CDTF">2021-06-07T11:55:50Z</dcterms:modified>
</cp:coreProperties>
</file>